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561" r:id="rId2"/>
    <p:sldId id="2574" r:id="rId3"/>
    <p:sldId id="2570" r:id="rId4"/>
    <p:sldId id="2563" r:id="rId5"/>
    <p:sldId id="2572" r:id="rId6"/>
    <p:sldId id="2565" r:id="rId7"/>
    <p:sldId id="2567" r:id="rId8"/>
    <p:sldId id="2564" r:id="rId9"/>
    <p:sldId id="2566" r:id="rId10"/>
    <p:sldId id="2568"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umen Smart Solar Windows: Transforming Architecture with Futuristic Clean-Tech Solutions" id="{3444660D-AC2E-41D6-B5FF-EEC650E5A7D1}">
          <p14:sldIdLst>
            <p14:sldId id="2561"/>
            <p14:sldId id="2574"/>
            <p14:sldId id="2570"/>
            <p14:sldId id="2563"/>
            <p14:sldId id="2572"/>
          </p14:sldIdLst>
        </p14:section>
        <p14:section name="Lumen — Smart Solar Windows: Portfolio Deck" id="{A6F9141B-F367-40AA-951C-426F4489E4FE}">
          <p14:sldIdLst>
            <p14:sldId id="2565"/>
            <p14:sldId id="2567"/>
            <p14:sldId id="2564"/>
            <p14:sldId id="2566"/>
          </p14:sldIdLst>
        </p14:section>
        <p14:section name="Conclusion: Empowering the Future with Smart Solar Window Innovations" id="{3B828069-E5F2-46DE-B899-3ACA441425E3}">
          <p14:sldIdLst>
            <p14:sldId id="2568"/>
          </p14:sldIdLst>
        </p14:section>
      </p14:sectionLst>
    </p:ext>
    <p:ext uri="{EFAFB233-063F-42B5-8137-9DF3F51BA10A}">
      <p15:sldGuideLst xmlns:p15="http://schemas.microsoft.com/office/powerpoint/2012/main">
        <p15:guide id="1"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547"/>
    <a:srgbClr val="F5F7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A619CF-0A77-4B18-9CA5-8CB53E338CDB}" v="430" dt="2026-03-25T14:17:36.4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1" autoAdjust="0"/>
    <p:restoredTop sz="94660"/>
  </p:normalViewPr>
  <p:slideViewPr>
    <p:cSldViewPr snapToGrid="0">
      <p:cViewPr>
        <p:scale>
          <a:sx n="113" d="100"/>
          <a:sy n="113" d="100"/>
        </p:scale>
        <p:origin x="348" y="378"/>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98" d="100"/>
          <a:sy n="98" d="100"/>
        </p:scale>
        <p:origin x="3534"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k Carlson" userId="6a3f14f9d2c51658" providerId="LiveId" clId="{B942243A-2AD4-4055-892B-7A83405F6692}"/>
    <pc:docChg chg="undo custSel delSld modSld sldOrd modMainMaster modSection">
      <pc:chgData name="Erik Carlson" userId="6a3f14f9d2c51658" providerId="LiveId" clId="{B942243A-2AD4-4055-892B-7A83405F6692}" dt="2026-03-25T14:31:17.045" v="2552" actId="20577"/>
      <pc:docMkLst>
        <pc:docMk/>
      </pc:docMkLst>
      <pc:sldChg chg="delSp modSp mod modTransition setBg addAnim delAnim modAnim modNotes">
        <pc:chgData name="Erik Carlson" userId="6a3f14f9d2c51658" providerId="LiveId" clId="{B942243A-2AD4-4055-892B-7A83405F6692}" dt="2026-03-25T14:30:08.668" v="2544" actId="20577"/>
        <pc:sldMkLst>
          <pc:docMk/>
          <pc:sldMk cId="4162342978" sldId="2561"/>
        </pc:sldMkLst>
        <pc:spChg chg="mod">
          <ac:chgData name="Erik Carlson" userId="6a3f14f9d2c51658" providerId="LiveId" clId="{B942243A-2AD4-4055-892B-7A83405F6692}" dt="2026-03-25T13:46:59.067" v="2168" actId="1076"/>
          <ac:spMkLst>
            <pc:docMk/>
            <pc:sldMk cId="4162342978" sldId="2561"/>
            <ac:spMk id="3" creationId="{37585612-C53A-361A-10A7-6E60DD3D9821}"/>
          </ac:spMkLst>
        </pc:spChg>
        <pc:spChg chg="mod">
          <ac:chgData name="Erik Carlson" userId="6a3f14f9d2c51658" providerId="LiveId" clId="{B942243A-2AD4-4055-892B-7A83405F6692}" dt="2026-03-23T18:24:40.821" v="1524" actId="207"/>
          <ac:spMkLst>
            <pc:docMk/>
            <pc:sldMk cId="4162342978" sldId="2561"/>
            <ac:spMk id="8" creationId="{8D8F40DD-21B2-AFDF-A3B5-6D3D150D681B}"/>
          </ac:spMkLst>
        </pc:spChg>
        <pc:picChg chg="mod">
          <ac:chgData name="Erik Carlson" userId="6a3f14f9d2c51658" providerId="LiveId" clId="{B942243A-2AD4-4055-892B-7A83405F6692}" dt="2026-03-25T13:52:29.881" v="2302" actId="1076"/>
          <ac:picMkLst>
            <pc:docMk/>
            <pc:sldMk cId="4162342978" sldId="2561"/>
            <ac:picMk id="12" creationId="{9AEE9C44-A219-515F-892E-874FAC9D1EBF}"/>
          </ac:picMkLst>
        </pc:picChg>
      </pc:sldChg>
      <pc:sldChg chg="addSp delSp modSp mod modTransition">
        <pc:chgData name="Erik Carlson" userId="6a3f14f9d2c51658" providerId="LiveId" clId="{B942243A-2AD4-4055-892B-7A83405F6692}" dt="2026-03-25T14:14:05.933" v="2510"/>
        <pc:sldMkLst>
          <pc:docMk/>
          <pc:sldMk cId="1602035697" sldId="2563"/>
        </pc:sldMkLst>
        <pc:spChg chg="add del mod ord">
          <ac:chgData name="Erik Carlson" userId="6a3f14f9d2c51658" providerId="LiveId" clId="{B942243A-2AD4-4055-892B-7A83405F6692}" dt="2026-03-25T13:54:20.510" v="2309" actId="14100"/>
          <ac:spMkLst>
            <pc:docMk/>
            <pc:sldMk cId="1602035697" sldId="2563"/>
            <ac:spMk id="3" creationId="{B3D22109-2C82-EDC0-B845-2F14927834FD}"/>
          </ac:spMkLst>
        </pc:spChg>
        <pc:spChg chg="add mod">
          <ac:chgData name="Erik Carlson" userId="6a3f14f9d2c51658" providerId="LiveId" clId="{B942243A-2AD4-4055-892B-7A83405F6692}" dt="2026-03-23T18:27:13.106" v="1529" actId="207"/>
          <ac:spMkLst>
            <pc:docMk/>
            <pc:sldMk cId="1602035697" sldId="2563"/>
            <ac:spMk id="14" creationId="{62BD3852-286B-B047-9CCB-E752C465C034}"/>
          </ac:spMkLst>
        </pc:spChg>
        <pc:spChg chg="mod">
          <ac:chgData name="Erik Carlson" userId="6a3f14f9d2c51658" providerId="LiveId" clId="{B942243A-2AD4-4055-892B-7A83405F6692}" dt="2026-03-25T14:14:05.933" v="2510"/>
          <ac:spMkLst>
            <pc:docMk/>
            <pc:sldMk cId="1602035697" sldId="2563"/>
            <ac:spMk id="18" creationId="{CD792A6F-B3D6-41E6-7AB3-DA948ABB6D6F}"/>
          </ac:spMkLst>
        </pc:spChg>
        <pc:spChg chg="mod">
          <ac:chgData name="Erik Carlson" userId="6a3f14f9d2c51658" providerId="LiveId" clId="{B942243A-2AD4-4055-892B-7A83405F6692}" dt="2026-03-25T14:14:05.933" v="2510"/>
          <ac:spMkLst>
            <pc:docMk/>
            <pc:sldMk cId="1602035697" sldId="2563"/>
            <ac:spMk id="19" creationId="{F6F11BAB-6930-A3DC-3B88-483E086E3990}"/>
          </ac:spMkLst>
        </pc:spChg>
        <pc:grpChg chg="add del mod">
          <ac:chgData name="Erik Carlson" userId="6a3f14f9d2c51658" providerId="LiveId" clId="{B942243A-2AD4-4055-892B-7A83405F6692}" dt="2026-03-25T14:14:04.447" v="2509" actId="478"/>
          <ac:grpSpMkLst>
            <pc:docMk/>
            <pc:sldMk cId="1602035697" sldId="2563"/>
            <ac:grpSpMk id="15" creationId="{108A6128-1DBE-6D40-CEEC-D1B2C58C5307}"/>
          </ac:grpSpMkLst>
        </pc:grpChg>
        <pc:grpChg chg="add mod">
          <ac:chgData name="Erik Carlson" userId="6a3f14f9d2c51658" providerId="LiveId" clId="{B942243A-2AD4-4055-892B-7A83405F6692}" dt="2026-03-25T14:14:05.933" v="2510"/>
          <ac:grpSpMkLst>
            <pc:docMk/>
            <pc:sldMk cId="1602035697" sldId="2563"/>
            <ac:grpSpMk id="17" creationId="{1C8F01F9-BBE4-8797-E86C-9B4B67875C94}"/>
          </ac:grpSpMkLst>
        </pc:grpChg>
        <pc:picChg chg="add mod ord modCrop">
          <ac:chgData name="Erik Carlson" userId="6a3f14f9d2c51658" providerId="LiveId" clId="{B942243A-2AD4-4055-892B-7A83405F6692}" dt="2026-03-25T13:53:58.312" v="2307" actId="14100"/>
          <ac:picMkLst>
            <pc:docMk/>
            <pc:sldMk cId="1602035697" sldId="2563"/>
            <ac:picMk id="4" creationId="{CDE9D077-B7E5-3958-2188-353442251DF1}"/>
          </ac:picMkLst>
        </pc:picChg>
        <pc:picChg chg="add mod">
          <ac:chgData name="Erik Carlson" userId="6a3f14f9d2c51658" providerId="LiveId" clId="{B942243A-2AD4-4055-892B-7A83405F6692}" dt="2026-03-23T19:23:42.182" v="1900"/>
          <ac:picMkLst>
            <pc:docMk/>
            <pc:sldMk cId="1602035697" sldId="2563"/>
            <ac:picMk id="16" creationId="{9C60A267-70B3-4D04-4933-D4E2C394843F}"/>
          </ac:picMkLst>
        </pc:picChg>
      </pc:sldChg>
      <pc:sldChg chg="addSp delSp modSp mod ord modTransition addAnim delAnim modAnim modNotes">
        <pc:chgData name="Erik Carlson" userId="6a3f14f9d2c51658" providerId="LiveId" clId="{B942243A-2AD4-4055-892B-7A83405F6692}" dt="2026-03-25T14:30:45.316" v="2548" actId="20577"/>
        <pc:sldMkLst>
          <pc:docMk/>
          <pc:sldMk cId="792646751" sldId="2564"/>
        </pc:sldMkLst>
        <pc:spChg chg="add del mod">
          <ac:chgData name="Erik Carlson" userId="6a3f14f9d2c51658" providerId="LiveId" clId="{B942243A-2AD4-4055-892B-7A83405F6692}" dt="2026-03-25T14:11:01.232" v="2482" actId="1036"/>
          <ac:spMkLst>
            <pc:docMk/>
            <pc:sldMk cId="792646751" sldId="2564"/>
            <ac:spMk id="2" creationId="{9347007B-2651-92FE-01BD-E590ECCAB532}"/>
          </ac:spMkLst>
        </pc:spChg>
        <pc:spChg chg="mod">
          <ac:chgData name="Erik Carlson" userId="6a3f14f9d2c51658" providerId="LiveId" clId="{B942243A-2AD4-4055-892B-7A83405F6692}" dt="2026-03-23T18:29:16.917" v="1550" actId="255"/>
          <ac:spMkLst>
            <pc:docMk/>
            <pc:sldMk cId="792646751" sldId="2564"/>
            <ac:spMk id="7" creationId="{EB069213-B32E-5F68-F72D-7EF0F4C1ADF7}"/>
          </ac:spMkLst>
        </pc:spChg>
        <pc:spChg chg="add del mod">
          <ac:chgData name="Erik Carlson" userId="6a3f14f9d2c51658" providerId="LiveId" clId="{B942243A-2AD4-4055-892B-7A83405F6692}" dt="2026-03-24T16:50:13.968" v="2105" actId="478"/>
          <ac:spMkLst>
            <pc:docMk/>
            <pc:sldMk cId="792646751" sldId="2564"/>
            <ac:spMk id="21" creationId="{C3D587ED-DF50-BBD8-9D3E-9A9749D91913}"/>
          </ac:spMkLst>
        </pc:spChg>
        <pc:spChg chg="mod">
          <ac:chgData name="Erik Carlson" userId="6a3f14f9d2c51658" providerId="LiveId" clId="{B942243A-2AD4-4055-892B-7A83405F6692}" dt="2026-03-25T14:14:39.759" v="2518"/>
          <ac:spMkLst>
            <pc:docMk/>
            <pc:sldMk cId="792646751" sldId="2564"/>
            <ac:spMk id="23" creationId="{BF4EFBBE-BC2B-A1AD-6EA1-776B08DBDACE}"/>
          </ac:spMkLst>
        </pc:spChg>
        <pc:spChg chg="mod">
          <ac:chgData name="Erik Carlson" userId="6a3f14f9d2c51658" providerId="LiveId" clId="{B942243A-2AD4-4055-892B-7A83405F6692}" dt="2026-03-25T14:14:39.759" v="2518"/>
          <ac:spMkLst>
            <pc:docMk/>
            <pc:sldMk cId="792646751" sldId="2564"/>
            <ac:spMk id="24" creationId="{FF55C8E8-2EAF-00B8-2A2F-9F36008804A7}"/>
          </ac:spMkLst>
        </pc:spChg>
        <pc:grpChg chg="add del mod">
          <ac:chgData name="Erik Carlson" userId="6a3f14f9d2c51658" providerId="LiveId" clId="{B942243A-2AD4-4055-892B-7A83405F6692}" dt="2026-03-25T14:14:38.257" v="2517" actId="478"/>
          <ac:grpSpMkLst>
            <pc:docMk/>
            <pc:sldMk cId="792646751" sldId="2564"/>
            <ac:grpSpMk id="12" creationId="{E0D0FF8D-C549-EDD6-ED71-76126BCB1E99}"/>
          </ac:grpSpMkLst>
        </pc:grpChg>
        <pc:grpChg chg="add mod">
          <ac:chgData name="Erik Carlson" userId="6a3f14f9d2c51658" providerId="LiveId" clId="{B942243A-2AD4-4055-892B-7A83405F6692}" dt="2026-03-25T14:14:39.759" v="2518"/>
          <ac:grpSpMkLst>
            <pc:docMk/>
            <pc:sldMk cId="792646751" sldId="2564"/>
            <ac:grpSpMk id="22" creationId="{39F43A5F-F312-4FD7-2655-A224DBF44F5C}"/>
          </ac:grpSpMkLst>
        </pc:grpChg>
        <pc:picChg chg="mod">
          <ac:chgData name="Erik Carlson" userId="6a3f14f9d2c51658" providerId="LiveId" clId="{B942243A-2AD4-4055-892B-7A83405F6692}" dt="2026-03-23T19:17:25.804" v="1789" actId="1076"/>
          <ac:picMkLst>
            <pc:docMk/>
            <pc:sldMk cId="792646751" sldId="2564"/>
            <ac:picMk id="8" creationId="{C8EE1585-3962-423A-99D6-EE4BDA7CC669}"/>
          </ac:picMkLst>
        </pc:picChg>
        <pc:picChg chg="add mod">
          <ac:chgData name="Erik Carlson" userId="6a3f14f9d2c51658" providerId="LiveId" clId="{B942243A-2AD4-4055-892B-7A83405F6692}" dt="2026-03-23T19:23:11.889" v="1892"/>
          <ac:picMkLst>
            <pc:docMk/>
            <pc:sldMk cId="792646751" sldId="2564"/>
            <ac:picMk id="19" creationId="{E2AD7C6D-C848-DD90-0508-3D6C85B7AF41}"/>
          </ac:picMkLst>
        </pc:picChg>
      </pc:sldChg>
      <pc:sldChg chg="addSp delSp modSp mod modTransition setBg modNotes">
        <pc:chgData name="Erik Carlson" userId="6a3f14f9d2c51658" providerId="LiveId" clId="{B942243A-2AD4-4055-892B-7A83405F6692}" dt="2026-03-25T14:30:55.162" v="2550" actId="20577"/>
        <pc:sldMkLst>
          <pc:docMk/>
          <pc:sldMk cId="2950406078" sldId="2565"/>
        </pc:sldMkLst>
        <pc:spChg chg="mod">
          <ac:chgData name="Erik Carlson" userId="6a3f14f9d2c51658" providerId="LiveId" clId="{B942243A-2AD4-4055-892B-7A83405F6692}" dt="2026-03-25T14:10:47.352" v="2475" actId="1036"/>
          <ac:spMkLst>
            <pc:docMk/>
            <pc:sldMk cId="2950406078" sldId="2565"/>
            <ac:spMk id="2" creationId="{D50F3115-985C-7E45-F0C9-9833AA9EC2A6}"/>
          </ac:spMkLst>
        </pc:spChg>
        <pc:spChg chg="mod">
          <ac:chgData name="Erik Carlson" userId="6a3f14f9d2c51658" providerId="LiveId" clId="{B942243A-2AD4-4055-892B-7A83405F6692}" dt="2026-03-25T14:06:55.487" v="2392" actId="1035"/>
          <ac:spMkLst>
            <pc:docMk/>
            <pc:sldMk cId="2950406078" sldId="2565"/>
            <ac:spMk id="7" creationId="{45378E0D-D44E-3545-312B-A5F56856C616}"/>
          </ac:spMkLst>
        </pc:spChg>
        <pc:spChg chg="add del mod">
          <ac:chgData name="Erik Carlson" userId="6a3f14f9d2c51658" providerId="LiveId" clId="{B942243A-2AD4-4055-892B-7A83405F6692}" dt="2026-03-25T13:55:36.710" v="2314" actId="478"/>
          <ac:spMkLst>
            <pc:docMk/>
            <pc:sldMk cId="2950406078" sldId="2565"/>
            <ac:spMk id="15" creationId="{21F59206-C2B0-6209-22FB-9542F782C9C1}"/>
          </ac:spMkLst>
        </pc:spChg>
        <pc:spChg chg="mod">
          <ac:chgData name="Erik Carlson" userId="6a3f14f9d2c51658" providerId="LiveId" clId="{B942243A-2AD4-4055-892B-7A83405F6692}" dt="2026-03-25T14:14:23.779" v="2514"/>
          <ac:spMkLst>
            <pc:docMk/>
            <pc:sldMk cId="2950406078" sldId="2565"/>
            <ac:spMk id="17" creationId="{8C445EFD-4750-97CF-5961-0E8F7FDDFE15}"/>
          </ac:spMkLst>
        </pc:spChg>
        <pc:spChg chg="mod">
          <ac:chgData name="Erik Carlson" userId="6a3f14f9d2c51658" providerId="LiveId" clId="{B942243A-2AD4-4055-892B-7A83405F6692}" dt="2026-03-25T14:14:23.779" v="2514"/>
          <ac:spMkLst>
            <pc:docMk/>
            <pc:sldMk cId="2950406078" sldId="2565"/>
            <ac:spMk id="18" creationId="{EB4F5696-E677-98EE-0140-DFF5A7007D4E}"/>
          </ac:spMkLst>
        </pc:spChg>
        <pc:grpChg chg="add del mod">
          <ac:chgData name="Erik Carlson" userId="6a3f14f9d2c51658" providerId="LiveId" clId="{B942243A-2AD4-4055-892B-7A83405F6692}" dt="2026-03-25T14:14:22.446" v="2513" actId="478"/>
          <ac:grpSpMkLst>
            <pc:docMk/>
            <pc:sldMk cId="2950406078" sldId="2565"/>
            <ac:grpSpMk id="9" creationId="{6E2C152D-1FDF-BB73-BA62-8E7E9C8D8584}"/>
          </ac:grpSpMkLst>
        </pc:grpChg>
        <pc:grpChg chg="add mod">
          <ac:chgData name="Erik Carlson" userId="6a3f14f9d2c51658" providerId="LiveId" clId="{B942243A-2AD4-4055-892B-7A83405F6692}" dt="2026-03-25T14:14:23.779" v="2514"/>
          <ac:grpSpMkLst>
            <pc:docMk/>
            <pc:sldMk cId="2950406078" sldId="2565"/>
            <ac:grpSpMk id="16" creationId="{36B4FF48-14BE-2C16-EFAC-EDE4CB87BEB1}"/>
          </ac:grpSpMkLst>
        </pc:grpChg>
        <pc:picChg chg="mod">
          <ac:chgData name="Erik Carlson" userId="6a3f14f9d2c51658" providerId="LiveId" clId="{B942243A-2AD4-4055-892B-7A83405F6692}" dt="2026-03-24T16:57:15.765" v="2138" actId="1076"/>
          <ac:picMkLst>
            <pc:docMk/>
            <pc:sldMk cId="2950406078" sldId="2565"/>
            <ac:picMk id="6" creationId="{3F10502A-33C0-D200-0DA9-15C417CFEBB4}"/>
          </ac:picMkLst>
        </pc:picChg>
        <pc:picChg chg="mod">
          <ac:chgData name="Erik Carlson" userId="6a3f14f9d2c51658" providerId="LiveId" clId="{B942243A-2AD4-4055-892B-7A83405F6692}" dt="2026-03-25T14:06:44.103" v="2380" actId="1036"/>
          <ac:picMkLst>
            <pc:docMk/>
            <pc:sldMk cId="2950406078" sldId="2565"/>
            <ac:picMk id="8" creationId="{16DDFB2B-321A-42A8-8495-CA66DB94B2D4}"/>
          </ac:picMkLst>
        </pc:picChg>
        <pc:picChg chg="add mod">
          <ac:chgData name="Erik Carlson" userId="6a3f14f9d2c51658" providerId="LiveId" clId="{B942243A-2AD4-4055-892B-7A83405F6692}" dt="2026-03-24T16:57:20.751" v="2139" actId="1076"/>
          <ac:picMkLst>
            <pc:docMk/>
            <pc:sldMk cId="2950406078" sldId="2565"/>
            <ac:picMk id="14" creationId="{5247F4BB-CD08-E3FF-FC2F-FA5A0CBC6395}"/>
          </ac:picMkLst>
        </pc:picChg>
      </pc:sldChg>
      <pc:sldChg chg="addSp delSp modSp mod modTransition modNotes">
        <pc:chgData name="Erik Carlson" userId="6a3f14f9d2c51658" providerId="LiveId" clId="{B942243A-2AD4-4055-892B-7A83405F6692}" dt="2026-03-25T14:30:36.337" v="2547" actId="20577"/>
        <pc:sldMkLst>
          <pc:docMk/>
          <pc:sldMk cId="2992329828" sldId="2566"/>
        </pc:sldMkLst>
        <pc:spChg chg="mod">
          <ac:chgData name="Erik Carlson" userId="6a3f14f9d2c51658" providerId="LiveId" clId="{B942243A-2AD4-4055-892B-7A83405F6692}" dt="2026-03-25T14:11:09.351" v="2487" actId="1036"/>
          <ac:spMkLst>
            <pc:docMk/>
            <pc:sldMk cId="2992329828" sldId="2566"/>
            <ac:spMk id="2" creationId="{380C944A-E923-6784-C428-62B867CCFA55}"/>
          </ac:spMkLst>
        </pc:spChg>
        <pc:spChg chg="mod">
          <ac:chgData name="Erik Carlson" userId="6a3f14f9d2c51658" providerId="LiveId" clId="{B942243A-2AD4-4055-892B-7A83405F6692}" dt="2026-03-25T14:07:33.599" v="2442" actId="1037"/>
          <ac:spMkLst>
            <pc:docMk/>
            <pc:sldMk cId="2992329828" sldId="2566"/>
            <ac:spMk id="7" creationId="{249B5034-2E7E-6242-2BD1-154AEA3A229C}"/>
          </ac:spMkLst>
        </pc:spChg>
        <pc:spChg chg="mod">
          <ac:chgData name="Erik Carlson" userId="6a3f14f9d2c51658" providerId="LiveId" clId="{B942243A-2AD4-4055-892B-7A83405F6692}" dt="2026-03-25T14:14:45.906" v="2520"/>
          <ac:spMkLst>
            <pc:docMk/>
            <pc:sldMk cId="2992329828" sldId="2566"/>
            <ac:spMk id="23" creationId="{C9E7DDD4-AABB-879F-DDDE-4B41FBCEDDEE}"/>
          </ac:spMkLst>
        </pc:spChg>
        <pc:spChg chg="mod">
          <ac:chgData name="Erik Carlson" userId="6a3f14f9d2c51658" providerId="LiveId" clId="{B942243A-2AD4-4055-892B-7A83405F6692}" dt="2026-03-25T14:14:45.906" v="2520"/>
          <ac:spMkLst>
            <pc:docMk/>
            <pc:sldMk cId="2992329828" sldId="2566"/>
            <ac:spMk id="24" creationId="{7D2B1599-2685-55A6-4AF0-86660F9A7E4F}"/>
          </ac:spMkLst>
        </pc:spChg>
        <pc:grpChg chg="add del mod">
          <ac:chgData name="Erik Carlson" userId="6a3f14f9d2c51658" providerId="LiveId" clId="{B942243A-2AD4-4055-892B-7A83405F6692}" dt="2026-03-25T14:14:44.526" v="2519" actId="478"/>
          <ac:grpSpMkLst>
            <pc:docMk/>
            <pc:sldMk cId="2992329828" sldId="2566"/>
            <ac:grpSpMk id="9" creationId="{B35F0F50-220E-66DA-6E0F-5669AA7E31B9}"/>
          </ac:grpSpMkLst>
        </pc:grpChg>
        <pc:grpChg chg="add mod">
          <ac:chgData name="Erik Carlson" userId="6a3f14f9d2c51658" providerId="LiveId" clId="{B942243A-2AD4-4055-892B-7A83405F6692}" dt="2026-03-25T14:14:45.906" v="2520"/>
          <ac:grpSpMkLst>
            <pc:docMk/>
            <pc:sldMk cId="2992329828" sldId="2566"/>
            <ac:grpSpMk id="22" creationId="{4252F23B-8D86-DF44-3F23-F722B1A59A9F}"/>
          </ac:grpSpMkLst>
        </pc:grpChg>
        <pc:picChg chg="add mod modCrop">
          <ac:chgData name="Erik Carlson" userId="6a3f14f9d2c51658" providerId="LiveId" clId="{B942243A-2AD4-4055-892B-7A83405F6692}" dt="2026-03-25T14:15:56.318" v="2527" actId="14100"/>
          <ac:picMkLst>
            <pc:docMk/>
            <pc:sldMk cId="2992329828" sldId="2566"/>
            <ac:picMk id="17" creationId="{D6CE4BF2-027B-AFFA-F5AD-06B124BDDC02}"/>
          </ac:picMkLst>
        </pc:picChg>
        <pc:picChg chg="add mod">
          <ac:chgData name="Erik Carlson" userId="6a3f14f9d2c51658" providerId="LiveId" clId="{B942243A-2AD4-4055-892B-7A83405F6692}" dt="2026-03-25T14:16:12.158" v="2534" actId="1038"/>
          <ac:picMkLst>
            <pc:docMk/>
            <pc:sldMk cId="2992329828" sldId="2566"/>
            <ac:picMk id="21" creationId="{94F59E96-A866-D5B8-9F52-9968DD98761C}"/>
          </ac:picMkLst>
        </pc:picChg>
      </pc:sldChg>
      <pc:sldChg chg="addSp delSp modSp mod ord modTransition delAnim modAnim modNotes">
        <pc:chgData name="Erik Carlson" userId="6a3f14f9d2c51658" providerId="LiveId" clId="{B942243A-2AD4-4055-892B-7A83405F6692}" dt="2026-03-25T14:30:51.589" v="2549" actId="20577"/>
        <pc:sldMkLst>
          <pc:docMk/>
          <pc:sldMk cId="3831091698" sldId="2567"/>
        </pc:sldMkLst>
        <pc:spChg chg="mod">
          <ac:chgData name="Erik Carlson" userId="6a3f14f9d2c51658" providerId="LiveId" clId="{B942243A-2AD4-4055-892B-7A83405F6692}" dt="2026-03-25T14:10:55.590" v="2480" actId="1036"/>
          <ac:spMkLst>
            <pc:docMk/>
            <pc:sldMk cId="3831091698" sldId="2567"/>
            <ac:spMk id="2" creationId="{644979DB-D6C8-755E-FE40-5E2472CD5459}"/>
          </ac:spMkLst>
        </pc:spChg>
        <pc:spChg chg="mod">
          <ac:chgData name="Erik Carlson" userId="6a3f14f9d2c51658" providerId="LiveId" clId="{B942243A-2AD4-4055-892B-7A83405F6692}" dt="2026-03-23T18:41:00.520" v="1704" actId="12"/>
          <ac:spMkLst>
            <pc:docMk/>
            <pc:sldMk cId="3831091698" sldId="2567"/>
            <ac:spMk id="7" creationId="{F61144F8-43B9-6FBD-6C1E-7FDC109960A7}"/>
          </ac:spMkLst>
        </pc:spChg>
        <pc:spChg chg="mod">
          <ac:chgData name="Erik Carlson" userId="6a3f14f9d2c51658" providerId="LiveId" clId="{B942243A-2AD4-4055-892B-7A83405F6692}" dt="2026-03-25T14:14:32.859" v="2516"/>
          <ac:spMkLst>
            <pc:docMk/>
            <pc:sldMk cId="3831091698" sldId="2567"/>
            <ac:spMk id="20" creationId="{7978D57B-C353-34C3-6C14-387619F4DAD5}"/>
          </ac:spMkLst>
        </pc:spChg>
        <pc:spChg chg="mod">
          <ac:chgData name="Erik Carlson" userId="6a3f14f9d2c51658" providerId="LiveId" clId="{B942243A-2AD4-4055-892B-7A83405F6692}" dt="2026-03-25T14:14:32.859" v="2516"/>
          <ac:spMkLst>
            <pc:docMk/>
            <pc:sldMk cId="3831091698" sldId="2567"/>
            <ac:spMk id="21" creationId="{47CFE1E3-322E-EE77-A084-CB5031273507}"/>
          </ac:spMkLst>
        </pc:spChg>
        <pc:grpChg chg="add del mod">
          <ac:chgData name="Erik Carlson" userId="6a3f14f9d2c51658" providerId="LiveId" clId="{B942243A-2AD4-4055-892B-7A83405F6692}" dt="2026-03-25T14:14:28.361" v="2515" actId="478"/>
          <ac:grpSpMkLst>
            <pc:docMk/>
            <pc:sldMk cId="3831091698" sldId="2567"/>
            <ac:grpSpMk id="6" creationId="{7C48F16E-3915-8B62-66AA-DAB556C42156}"/>
          </ac:grpSpMkLst>
        </pc:grpChg>
        <pc:grpChg chg="add mod">
          <ac:chgData name="Erik Carlson" userId="6a3f14f9d2c51658" providerId="LiveId" clId="{B942243A-2AD4-4055-892B-7A83405F6692}" dt="2026-03-25T14:14:32.859" v="2516"/>
          <ac:grpSpMkLst>
            <pc:docMk/>
            <pc:sldMk cId="3831091698" sldId="2567"/>
            <ac:grpSpMk id="19" creationId="{07C53315-D333-64CD-11F8-F8094B37C63B}"/>
          </ac:grpSpMkLst>
        </pc:grpChg>
        <pc:picChg chg="mod">
          <ac:chgData name="Erik Carlson" userId="6a3f14f9d2c51658" providerId="LiveId" clId="{B942243A-2AD4-4055-892B-7A83405F6692}" dt="2026-03-19T18:02:13.193" v="1354" actId="1076"/>
          <ac:picMkLst>
            <pc:docMk/>
            <pc:sldMk cId="3831091698" sldId="2567"/>
            <ac:picMk id="8" creationId="{502BB447-1AE9-44A5-9C03-3025957B38A2}"/>
          </ac:picMkLst>
        </pc:picChg>
        <pc:picChg chg="add mod modCrop">
          <ac:chgData name="Erik Carlson" userId="6a3f14f9d2c51658" providerId="LiveId" clId="{B942243A-2AD4-4055-892B-7A83405F6692}" dt="2026-03-23T19:22:38.807" v="1878" actId="14100"/>
          <ac:picMkLst>
            <pc:docMk/>
            <pc:sldMk cId="3831091698" sldId="2567"/>
            <ac:picMk id="17" creationId="{344C280A-09FF-7807-2386-F9E9164C3F47}"/>
          </ac:picMkLst>
        </pc:picChg>
        <pc:picChg chg="add mod">
          <ac:chgData name="Erik Carlson" userId="6a3f14f9d2c51658" providerId="LiveId" clId="{B942243A-2AD4-4055-892B-7A83405F6692}" dt="2026-03-23T19:22:52.351" v="1888" actId="1038"/>
          <ac:picMkLst>
            <pc:docMk/>
            <pc:sldMk cId="3831091698" sldId="2567"/>
            <ac:picMk id="18" creationId="{E11A0ACE-000C-B3C3-1815-FF37FA799A80}"/>
          </ac:picMkLst>
        </pc:picChg>
      </pc:sldChg>
      <pc:sldChg chg="addSp delSp modSp mod modTransition">
        <pc:chgData name="Erik Carlson" userId="6a3f14f9d2c51658" providerId="LiveId" clId="{B942243A-2AD4-4055-892B-7A83405F6692}" dt="2026-03-25T14:16:22.628" v="2536"/>
        <pc:sldMkLst>
          <pc:docMk/>
          <pc:sldMk cId="1132442666" sldId="2568"/>
        </pc:sldMkLst>
        <pc:spChg chg="mod">
          <ac:chgData name="Erik Carlson" userId="6a3f14f9d2c51658" providerId="LiveId" clId="{B942243A-2AD4-4055-892B-7A83405F6692}" dt="2026-03-25T14:11:19.991" v="2492" actId="1036"/>
          <ac:spMkLst>
            <pc:docMk/>
            <pc:sldMk cId="1132442666" sldId="2568"/>
            <ac:spMk id="2" creationId="{90A8276D-D452-1C57-FDB7-F0601DA99373}"/>
          </ac:spMkLst>
        </pc:spChg>
        <pc:spChg chg="mod">
          <ac:chgData name="Erik Carlson" userId="6a3f14f9d2c51658" providerId="LiveId" clId="{B942243A-2AD4-4055-892B-7A83405F6692}" dt="2026-03-23T18:43:39.833" v="1729" actId="12"/>
          <ac:spMkLst>
            <pc:docMk/>
            <pc:sldMk cId="1132442666" sldId="2568"/>
            <ac:spMk id="6" creationId="{74A54050-9FCB-23C6-7D50-E8578DBD58AF}"/>
          </ac:spMkLst>
        </pc:spChg>
        <pc:spChg chg="mod">
          <ac:chgData name="Erik Carlson" userId="6a3f14f9d2c51658" providerId="LiveId" clId="{B942243A-2AD4-4055-892B-7A83405F6692}" dt="2026-03-19T16:51:35.863" v="1336"/>
          <ac:spMkLst>
            <pc:docMk/>
            <pc:sldMk cId="1132442666" sldId="2568"/>
            <ac:spMk id="9" creationId="{4F129CDD-CB94-DB2F-9052-3572CB4DE590}"/>
          </ac:spMkLst>
        </pc:spChg>
        <pc:spChg chg="mod">
          <ac:chgData name="Erik Carlson" userId="6a3f14f9d2c51658" providerId="LiveId" clId="{B942243A-2AD4-4055-892B-7A83405F6692}" dt="2026-03-19T16:51:35.863" v="1336"/>
          <ac:spMkLst>
            <pc:docMk/>
            <pc:sldMk cId="1132442666" sldId="2568"/>
            <ac:spMk id="10" creationId="{8020FC62-AEEE-36F9-7012-F8697D34C93A}"/>
          </ac:spMkLst>
        </pc:spChg>
        <pc:spChg chg="mod">
          <ac:chgData name="Erik Carlson" userId="6a3f14f9d2c51658" providerId="LiveId" clId="{B942243A-2AD4-4055-892B-7A83405F6692}" dt="2026-03-25T14:16:22.628" v="2536"/>
          <ac:spMkLst>
            <pc:docMk/>
            <pc:sldMk cId="1132442666" sldId="2568"/>
            <ac:spMk id="14" creationId="{C1FA43DF-DEA7-C563-F2EA-1CA7F535634F}"/>
          </ac:spMkLst>
        </pc:spChg>
        <pc:spChg chg="mod">
          <ac:chgData name="Erik Carlson" userId="6a3f14f9d2c51658" providerId="LiveId" clId="{B942243A-2AD4-4055-892B-7A83405F6692}" dt="2026-03-25T14:16:22.628" v="2536"/>
          <ac:spMkLst>
            <pc:docMk/>
            <pc:sldMk cId="1132442666" sldId="2568"/>
            <ac:spMk id="15" creationId="{5CD33EBD-55DE-02B1-23BB-1002F560A5EB}"/>
          </ac:spMkLst>
        </pc:spChg>
        <pc:grpChg chg="add del mod">
          <ac:chgData name="Erik Carlson" userId="6a3f14f9d2c51658" providerId="LiveId" clId="{B942243A-2AD4-4055-892B-7A83405F6692}" dt="2026-03-25T14:16:21.258" v="2535" actId="478"/>
          <ac:grpSpMkLst>
            <pc:docMk/>
            <pc:sldMk cId="1132442666" sldId="2568"/>
            <ac:grpSpMk id="8" creationId="{D2FA3141-A462-0C79-BB4D-4F423CC3AD09}"/>
          </ac:grpSpMkLst>
        </pc:grpChg>
        <pc:grpChg chg="add mod">
          <ac:chgData name="Erik Carlson" userId="6a3f14f9d2c51658" providerId="LiveId" clId="{B942243A-2AD4-4055-892B-7A83405F6692}" dt="2026-03-25T14:16:22.628" v="2536"/>
          <ac:grpSpMkLst>
            <pc:docMk/>
            <pc:sldMk cId="1132442666" sldId="2568"/>
            <ac:grpSpMk id="13" creationId="{21EBA1FB-1411-6AA5-3425-F61CE55CE1D1}"/>
          </ac:grpSpMkLst>
        </pc:grpChg>
        <pc:picChg chg="add mod modCrop">
          <ac:chgData name="Erik Carlson" userId="6a3f14f9d2c51658" providerId="LiveId" clId="{B942243A-2AD4-4055-892B-7A83405F6692}" dt="2026-03-23T19:12:41.656" v="1744" actId="1037"/>
          <ac:picMkLst>
            <pc:docMk/>
            <pc:sldMk cId="1132442666" sldId="2568"/>
            <ac:picMk id="12" creationId="{0FBB37E2-E063-8CE9-27D0-A48161023DC7}"/>
          </ac:picMkLst>
        </pc:picChg>
      </pc:sldChg>
      <pc:sldChg chg="addSp delSp modSp del mod modTransition">
        <pc:chgData name="Erik Carlson" userId="6a3f14f9d2c51658" providerId="LiveId" clId="{B942243A-2AD4-4055-892B-7A83405F6692}" dt="2026-03-24T16:49:40.602" v="2100" actId="2696"/>
        <pc:sldMkLst>
          <pc:docMk/>
          <pc:sldMk cId="301117105" sldId="2569"/>
        </pc:sldMkLst>
      </pc:sldChg>
      <pc:sldChg chg="addSp delSp modSp mod modTransition modAnim modNotes">
        <pc:chgData name="Erik Carlson" userId="6a3f14f9d2c51658" providerId="LiveId" clId="{B942243A-2AD4-4055-892B-7A83405F6692}" dt="2026-03-25T14:30:21.395" v="2545" actId="20577"/>
        <pc:sldMkLst>
          <pc:docMk/>
          <pc:sldMk cId="816113681" sldId="2570"/>
        </pc:sldMkLst>
        <pc:spChg chg="mod">
          <ac:chgData name="Erik Carlson" userId="6a3f14f9d2c51658" providerId="LiveId" clId="{B942243A-2AD4-4055-892B-7A83405F6692}" dt="2026-03-24T16:51:22.482" v="2110" actId="21"/>
          <ac:spMkLst>
            <pc:docMk/>
            <pc:sldMk cId="816113681" sldId="2570"/>
            <ac:spMk id="3" creationId="{7772E308-53A8-3A19-6B9E-41087057E076}"/>
          </ac:spMkLst>
        </pc:spChg>
        <pc:spChg chg="mod">
          <ac:chgData name="Erik Carlson" userId="6a3f14f9d2c51658" providerId="LiveId" clId="{B942243A-2AD4-4055-892B-7A83405F6692}" dt="2026-03-19T16:49:56.815" v="1317"/>
          <ac:spMkLst>
            <pc:docMk/>
            <pc:sldMk cId="816113681" sldId="2570"/>
            <ac:spMk id="11" creationId="{4B51EA35-3A9B-6ABA-B827-C4EE7D9990FB}"/>
          </ac:spMkLst>
        </pc:spChg>
        <pc:spChg chg="mod">
          <ac:chgData name="Erik Carlson" userId="6a3f14f9d2c51658" providerId="LiveId" clId="{B942243A-2AD4-4055-892B-7A83405F6692}" dt="2026-03-19T16:49:56.815" v="1317"/>
          <ac:spMkLst>
            <pc:docMk/>
            <pc:sldMk cId="816113681" sldId="2570"/>
            <ac:spMk id="12" creationId="{5E0F42D8-6035-8786-5E19-E7D3C6D328F5}"/>
          </ac:spMkLst>
        </pc:spChg>
        <pc:spChg chg="add mod">
          <ac:chgData name="Erik Carlson" userId="6a3f14f9d2c51658" providerId="LiveId" clId="{B942243A-2AD4-4055-892B-7A83405F6692}" dt="2026-03-25T14:08:54.047" v="2463" actId="207"/>
          <ac:spMkLst>
            <pc:docMk/>
            <pc:sldMk cId="816113681" sldId="2570"/>
            <ac:spMk id="14" creationId="{A8EB6AED-643A-DA39-5ADC-765A1E45DC8E}"/>
          </ac:spMkLst>
        </pc:spChg>
        <pc:grpChg chg="add mod">
          <ac:chgData name="Erik Carlson" userId="6a3f14f9d2c51658" providerId="LiveId" clId="{B942243A-2AD4-4055-892B-7A83405F6692}" dt="2026-03-25T14:13:50.892" v="2507" actId="1036"/>
          <ac:grpSpMkLst>
            <pc:docMk/>
            <pc:sldMk cId="816113681" sldId="2570"/>
            <ac:grpSpMk id="10" creationId="{3DBD0341-EF01-7972-2B94-3C718600DF16}"/>
          </ac:grpSpMkLst>
        </pc:grpChg>
        <pc:picChg chg="add mod modCrop">
          <ac:chgData name="Erik Carlson" userId="6a3f14f9d2c51658" providerId="LiveId" clId="{B942243A-2AD4-4055-892B-7A83405F6692}" dt="2026-03-24T16:52:43.476" v="2116" actId="1076"/>
          <ac:picMkLst>
            <pc:docMk/>
            <pc:sldMk cId="816113681" sldId="2570"/>
            <ac:picMk id="9" creationId="{7759104C-D6BB-309F-9BE7-F22074106B52}"/>
          </ac:picMkLst>
        </pc:picChg>
        <pc:picChg chg="add mod">
          <ac:chgData name="Erik Carlson" userId="6a3f14f9d2c51658" providerId="LiveId" clId="{B942243A-2AD4-4055-892B-7A83405F6692}" dt="2026-03-19T17:49:51.953" v="1352" actId="1076"/>
          <ac:picMkLst>
            <pc:docMk/>
            <pc:sldMk cId="816113681" sldId="2570"/>
            <ac:picMk id="13" creationId="{94D0262B-D72A-E739-0227-F5E800EB3FC1}"/>
          </ac:picMkLst>
        </pc:picChg>
      </pc:sldChg>
      <pc:sldChg chg="addSp delSp modSp del mod ord modTransition">
        <pc:chgData name="Erik Carlson" userId="6a3f14f9d2c51658" providerId="LiveId" clId="{B942243A-2AD4-4055-892B-7A83405F6692}" dt="2026-03-24T18:04:40.454" v="2140" actId="2696"/>
        <pc:sldMkLst>
          <pc:docMk/>
          <pc:sldMk cId="2158521640" sldId="2571"/>
        </pc:sldMkLst>
      </pc:sldChg>
      <pc:sldChg chg="addSp delSp modSp mod modTransition modNotes">
        <pc:chgData name="Erik Carlson" userId="6a3f14f9d2c51658" providerId="LiveId" clId="{B942243A-2AD4-4055-892B-7A83405F6692}" dt="2026-03-25T14:31:02.715" v="2551" actId="20577"/>
        <pc:sldMkLst>
          <pc:docMk/>
          <pc:sldMk cId="3544616088" sldId="2572"/>
        </pc:sldMkLst>
        <pc:spChg chg="mod">
          <ac:chgData name="Erik Carlson" userId="6a3f14f9d2c51658" providerId="LiveId" clId="{B942243A-2AD4-4055-892B-7A83405F6692}" dt="2026-03-25T14:09:20.178" v="2466" actId="21"/>
          <ac:spMkLst>
            <pc:docMk/>
            <pc:sldMk cId="3544616088" sldId="2572"/>
            <ac:spMk id="3" creationId="{DF16119A-04AA-47B6-FEBD-EE3DE56D520F}"/>
          </ac:spMkLst>
        </pc:spChg>
        <pc:spChg chg="add mod">
          <ac:chgData name="Erik Carlson" userId="6a3f14f9d2c51658" providerId="LiveId" clId="{B942243A-2AD4-4055-892B-7A83405F6692}" dt="2026-03-25T14:10:32.689" v="2473" actId="1076"/>
          <ac:spMkLst>
            <pc:docMk/>
            <pc:sldMk cId="3544616088" sldId="2572"/>
            <ac:spMk id="15" creationId="{9A4F7162-78A6-B738-81DB-BA5A7AF3F382}"/>
          </ac:spMkLst>
        </pc:spChg>
        <pc:spChg chg="mod">
          <ac:chgData name="Erik Carlson" userId="6a3f14f9d2c51658" providerId="LiveId" clId="{B942243A-2AD4-4055-892B-7A83405F6692}" dt="2026-03-25T14:14:15.563" v="2512"/>
          <ac:spMkLst>
            <pc:docMk/>
            <pc:sldMk cId="3544616088" sldId="2572"/>
            <ac:spMk id="17" creationId="{506BF930-D351-7571-7BDC-F6CA3F810478}"/>
          </ac:spMkLst>
        </pc:spChg>
        <pc:spChg chg="mod">
          <ac:chgData name="Erik Carlson" userId="6a3f14f9d2c51658" providerId="LiveId" clId="{B942243A-2AD4-4055-892B-7A83405F6692}" dt="2026-03-25T14:14:15.563" v="2512"/>
          <ac:spMkLst>
            <pc:docMk/>
            <pc:sldMk cId="3544616088" sldId="2572"/>
            <ac:spMk id="18" creationId="{33A78E20-50C3-5A72-91A7-0CCF1844651F}"/>
          </ac:spMkLst>
        </pc:spChg>
        <pc:grpChg chg="add del mod">
          <ac:chgData name="Erik Carlson" userId="6a3f14f9d2c51658" providerId="LiveId" clId="{B942243A-2AD4-4055-892B-7A83405F6692}" dt="2026-03-25T14:14:14.111" v="2511" actId="478"/>
          <ac:grpSpMkLst>
            <pc:docMk/>
            <pc:sldMk cId="3544616088" sldId="2572"/>
            <ac:grpSpMk id="11" creationId="{21E82C18-A32C-F774-C1C1-4E82ADF4404F}"/>
          </ac:grpSpMkLst>
        </pc:grpChg>
        <pc:grpChg chg="add mod">
          <ac:chgData name="Erik Carlson" userId="6a3f14f9d2c51658" providerId="LiveId" clId="{B942243A-2AD4-4055-892B-7A83405F6692}" dt="2026-03-25T14:14:15.563" v="2512"/>
          <ac:grpSpMkLst>
            <pc:docMk/>
            <pc:sldMk cId="3544616088" sldId="2572"/>
            <ac:grpSpMk id="16" creationId="{DA41E976-B767-115A-2217-26D31F55E7C2}"/>
          </ac:grpSpMkLst>
        </pc:grpChg>
        <pc:picChg chg="add mod">
          <ac:chgData name="Erik Carlson" userId="6a3f14f9d2c51658" providerId="LiveId" clId="{B942243A-2AD4-4055-892B-7A83405F6692}" dt="2026-03-25T14:12:33.187" v="2493" actId="1076"/>
          <ac:picMkLst>
            <pc:docMk/>
            <pc:sldMk cId="3544616088" sldId="2572"/>
            <ac:picMk id="8" creationId="{2980DAA2-73A8-EBA6-4C5D-6D1C7656AD0E}"/>
          </ac:picMkLst>
        </pc:picChg>
        <pc:picChg chg="add mod">
          <ac:chgData name="Erik Carlson" userId="6a3f14f9d2c51658" providerId="LiveId" clId="{B942243A-2AD4-4055-892B-7A83405F6692}" dt="2026-03-23T19:23:30.371" v="1896"/>
          <ac:picMkLst>
            <pc:docMk/>
            <pc:sldMk cId="3544616088" sldId="2572"/>
            <ac:picMk id="14" creationId="{C1CB9589-C516-A0ED-FC21-2CBD435C99A8}"/>
          </ac:picMkLst>
        </pc:picChg>
      </pc:sldChg>
      <pc:sldChg chg="addSp delSp modSp mod ord modTransition addAnim delAnim modAnim modNotes">
        <pc:chgData name="Erik Carlson" userId="6a3f14f9d2c51658" providerId="LiveId" clId="{B942243A-2AD4-4055-892B-7A83405F6692}" dt="2026-03-25T14:31:17.045" v="2552" actId="20577"/>
        <pc:sldMkLst>
          <pc:docMk/>
          <pc:sldMk cId="2793862404" sldId="2574"/>
        </pc:sldMkLst>
        <pc:spChg chg="mod">
          <ac:chgData name="Erik Carlson" userId="6a3f14f9d2c51658" providerId="LiveId" clId="{B942243A-2AD4-4055-892B-7A83405F6692}" dt="2026-03-23T19:15:48.298" v="1771" actId="255"/>
          <ac:spMkLst>
            <pc:docMk/>
            <pc:sldMk cId="2793862404" sldId="2574"/>
            <ac:spMk id="3" creationId="{05EC9EF8-1103-FE73-B0B2-880AF6F9F8B0}"/>
          </ac:spMkLst>
        </pc:spChg>
        <pc:spChg chg="mod">
          <ac:chgData name="Erik Carlson" userId="6a3f14f9d2c51658" providerId="LiveId" clId="{B942243A-2AD4-4055-892B-7A83405F6692}" dt="2026-03-25T14:13:57.317" v="2508"/>
          <ac:spMkLst>
            <pc:docMk/>
            <pc:sldMk cId="2793862404" sldId="2574"/>
            <ac:spMk id="20" creationId="{F5A64FB2-F38E-07AD-994E-1E53AFF42286}"/>
          </ac:spMkLst>
        </pc:spChg>
        <pc:spChg chg="mod">
          <ac:chgData name="Erik Carlson" userId="6a3f14f9d2c51658" providerId="LiveId" clId="{B942243A-2AD4-4055-892B-7A83405F6692}" dt="2026-03-25T14:13:57.317" v="2508"/>
          <ac:spMkLst>
            <pc:docMk/>
            <pc:sldMk cId="2793862404" sldId="2574"/>
            <ac:spMk id="21" creationId="{E4923087-357E-37B3-EC44-94A32E6F6ADB}"/>
          </ac:spMkLst>
        </pc:spChg>
        <pc:grpChg chg="add mod">
          <ac:chgData name="Erik Carlson" userId="6a3f14f9d2c51658" providerId="LiveId" clId="{B942243A-2AD4-4055-892B-7A83405F6692}" dt="2026-03-25T14:13:57.317" v="2508"/>
          <ac:grpSpMkLst>
            <pc:docMk/>
            <pc:sldMk cId="2793862404" sldId="2574"/>
            <ac:grpSpMk id="19" creationId="{5982E1E0-9665-64D1-F779-42C12CE998F4}"/>
          </ac:grpSpMkLst>
        </pc:grpChg>
        <pc:picChg chg="add mod ord">
          <ac:chgData name="Erik Carlson" userId="6a3f14f9d2c51658" providerId="LiveId" clId="{B942243A-2AD4-4055-892B-7A83405F6692}" dt="2026-03-23T19:15:24.471" v="1768" actId="14100"/>
          <ac:picMkLst>
            <pc:docMk/>
            <pc:sldMk cId="2793862404" sldId="2574"/>
            <ac:picMk id="13" creationId="{127AD89B-F8D4-2A0D-EF09-217DB881E7BE}"/>
          </ac:picMkLst>
        </pc:picChg>
        <pc:picChg chg="add mod ord modCrop">
          <ac:chgData name="Erik Carlson" userId="6a3f14f9d2c51658" providerId="LiveId" clId="{B942243A-2AD4-4055-892B-7A83405F6692}" dt="2026-03-23T19:15:32.898" v="1770" actId="1076"/>
          <ac:picMkLst>
            <pc:docMk/>
            <pc:sldMk cId="2793862404" sldId="2574"/>
            <ac:picMk id="17" creationId="{8D676864-E418-1D53-7B56-8BAC9D150CFF}"/>
          </ac:picMkLst>
        </pc:picChg>
        <pc:picChg chg="add mod">
          <ac:chgData name="Erik Carlson" userId="6a3f14f9d2c51658" providerId="LiveId" clId="{B942243A-2AD4-4055-892B-7A83405F6692}" dt="2026-03-23T19:23:25.374" v="1894"/>
          <ac:picMkLst>
            <pc:docMk/>
            <pc:sldMk cId="2793862404" sldId="2574"/>
            <ac:picMk id="18" creationId="{F203128F-3BCB-0D9B-50CB-FE43FEF85A93}"/>
          </ac:picMkLst>
        </pc:picChg>
      </pc:sldChg>
      <pc:sldMasterChg chg="modSldLayout">
        <pc:chgData name="Erik Carlson" userId="6a3f14f9d2c51658" providerId="LiveId" clId="{B942243A-2AD4-4055-892B-7A83405F6692}" dt="2026-03-25T14:06:01.922" v="2369" actId="478"/>
        <pc:sldMasterMkLst>
          <pc:docMk/>
          <pc:sldMasterMk cId="589540390" sldId="2147483660"/>
        </pc:sldMasterMkLst>
        <pc:sldLayoutChg chg="setBg">
          <pc:chgData name="Erik Carlson" userId="6a3f14f9d2c51658" providerId="LiveId" clId="{B942243A-2AD4-4055-892B-7A83405F6692}" dt="2026-03-23T19:30:13.465" v="1962"/>
          <pc:sldLayoutMkLst>
            <pc:docMk/>
            <pc:sldMasterMk cId="589540390" sldId="2147483660"/>
            <pc:sldLayoutMk cId="1214955090" sldId="2147483661"/>
          </pc:sldLayoutMkLst>
        </pc:sldLayoutChg>
        <pc:sldLayoutChg chg="delSp mod">
          <pc:chgData name="Erik Carlson" userId="6a3f14f9d2c51658" providerId="LiveId" clId="{B942243A-2AD4-4055-892B-7A83405F6692}" dt="2026-03-25T14:03:14.230" v="2366" actId="478"/>
          <pc:sldLayoutMkLst>
            <pc:docMk/>
            <pc:sldMasterMk cId="589540390" sldId="2147483660"/>
            <pc:sldLayoutMk cId="3592101068" sldId="2147483662"/>
          </pc:sldLayoutMkLst>
          <pc:cxnChg chg="del">
            <ac:chgData name="Erik Carlson" userId="6a3f14f9d2c51658" providerId="LiveId" clId="{B942243A-2AD4-4055-892B-7A83405F6692}" dt="2026-03-25T14:03:14.230" v="2366" actId="478"/>
            <ac:cxnSpMkLst>
              <pc:docMk/>
              <pc:sldMasterMk cId="589540390" sldId="2147483660"/>
              <pc:sldLayoutMk cId="3592101068" sldId="2147483662"/>
              <ac:cxnSpMk id="4" creationId="{F14132CA-3777-075A-ECC4-B9DEFA9B3CEB}"/>
            </ac:cxnSpMkLst>
          </pc:cxnChg>
        </pc:sldLayoutChg>
        <pc:sldLayoutChg chg="setBg">
          <pc:chgData name="Erik Carlson" userId="6a3f14f9d2c51658" providerId="LiveId" clId="{B942243A-2AD4-4055-892B-7A83405F6692}" dt="2026-03-23T19:30:13.465" v="1962"/>
          <pc:sldLayoutMkLst>
            <pc:docMk/>
            <pc:sldMasterMk cId="589540390" sldId="2147483660"/>
            <pc:sldLayoutMk cId="1226081490" sldId="2147483663"/>
          </pc:sldLayoutMkLst>
        </pc:sldLayoutChg>
        <pc:sldLayoutChg chg="setBg">
          <pc:chgData name="Erik Carlson" userId="6a3f14f9d2c51658" providerId="LiveId" clId="{B942243A-2AD4-4055-892B-7A83405F6692}" dt="2026-03-23T19:30:13.465" v="1962"/>
          <pc:sldLayoutMkLst>
            <pc:docMk/>
            <pc:sldMasterMk cId="589540390" sldId="2147483660"/>
            <pc:sldLayoutMk cId="3044937445" sldId="2147483664"/>
          </pc:sldLayoutMkLst>
        </pc:sldLayoutChg>
        <pc:sldLayoutChg chg="delSp mod">
          <pc:chgData name="Erik Carlson" userId="6a3f14f9d2c51658" providerId="LiveId" clId="{B942243A-2AD4-4055-892B-7A83405F6692}" dt="2026-03-25T14:03:58.306" v="2367" actId="478"/>
          <pc:sldLayoutMkLst>
            <pc:docMk/>
            <pc:sldMasterMk cId="589540390" sldId="2147483660"/>
            <pc:sldLayoutMk cId="161059133" sldId="2147483670"/>
          </pc:sldLayoutMkLst>
          <pc:cxnChg chg="del">
            <ac:chgData name="Erik Carlson" userId="6a3f14f9d2c51658" providerId="LiveId" clId="{B942243A-2AD4-4055-892B-7A83405F6692}" dt="2026-03-25T14:03:58.306" v="2367" actId="478"/>
            <ac:cxnSpMkLst>
              <pc:docMk/>
              <pc:sldMasterMk cId="589540390" sldId="2147483660"/>
              <pc:sldLayoutMk cId="161059133" sldId="2147483670"/>
              <ac:cxnSpMk id="10" creationId="{D0FD9841-58FA-E828-27A6-DBFBFA5C0854}"/>
            </ac:cxnSpMkLst>
          </pc:cxnChg>
        </pc:sldLayoutChg>
        <pc:sldLayoutChg chg="delSp mod">
          <pc:chgData name="Erik Carlson" userId="6a3f14f9d2c51658" providerId="LiveId" clId="{B942243A-2AD4-4055-892B-7A83405F6692}" dt="2026-03-25T14:06:01.922" v="2369" actId="478"/>
          <pc:sldLayoutMkLst>
            <pc:docMk/>
            <pc:sldMasterMk cId="589540390" sldId="2147483660"/>
            <pc:sldLayoutMk cId="1156571309" sldId="2147483715"/>
          </pc:sldLayoutMkLst>
          <pc:cxnChg chg="del">
            <ac:chgData name="Erik Carlson" userId="6a3f14f9d2c51658" providerId="LiveId" clId="{B942243A-2AD4-4055-892B-7A83405F6692}" dt="2026-03-25T14:06:01.922" v="2369" actId="478"/>
            <ac:cxnSpMkLst>
              <pc:docMk/>
              <pc:sldMasterMk cId="589540390" sldId="2147483660"/>
              <pc:sldLayoutMk cId="1156571309" sldId="2147483715"/>
              <ac:cxnSpMk id="6" creationId="{3AFB33C1-66E4-5420-EAC7-ECB72519298E}"/>
            </ac:cxnSpMkLst>
          </pc:cxn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9B7650-93AB-4FF2-8FCE-7137B2F3B80A}" type="datetimeFigureOut">
              <a:rPr lang="en-US" smtClean="0"/>
              <a:t>3/17/2026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02C0E1-05E5-4811-A2F0-96D686D215DE}" type="slidenum">
              <a:rPr lang="en-US" smtClean="0"/>
              <a:t>‹#›</a:t>
            </a:fld>
            <a:endParaRPr lang="en-US"/>
          </a:p>
        </p:txBody>
      </p:sp>
    </p:spTree>
    <p:extLst>
      <p:ext uri="{BB962C8B-B14F-4D97-AF65-F5344CB8AC3E}">
        <p14:creationId xmlns:p14="http://schemas.microsoft.com/office/powerpoint/2010/main" val="2317802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a:t>
            </a:r>
          </a:p>
        </p:txBody>
      </p:sp>
      <p:sp>
        <p:nvSpPr>
          <p:cNvPr id="4" name="Slide Number Placeholder 3"/>
          <p:cNvSpPr>
            <a:spLocks noGrp="1"/>
          </p:cNvSpPr>
          <p:nvPr>
            <p:ph type="sldNum" sz="quarter" idx="5"/>
          </p:nvPr>
        </p:nvSpPr>
        <p:spPr/>
        <p:txBody>
          <a:bodyPr/>
          <a:lstStyle/>
          <a:p>
            <a:fld id="{E7017B51-0F34-4515-9046-32A36D0FA728}" type="slidenum">
              <a:rPr lang="en-US" smtClean="0"/>
              <a:t>1</a:t>
            </a:fld>
            <a:endParaRPr lang="en-US"/>
          </a:p>
        </p:txBody>
      </p:sp>
    </p:spTree>
    <p:extLst>
      <p:ext uri="{BB962C8B-B14F-4D97-AF65-F5344CB8AC3E}">
        <p14:creationId xmlns:p14="http://schemas.microsoft.com/office/powerpoint/2010/main" val="2843448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conclusion, Lumen's smart solar windows represent a groundbreaking approach to urban energy solutions, combining innovative design and advanced technology. This portfolio highlights the market potential and sustainability impact, paving the way for future developments that transform architecture while promoting clean, renewable energy integration in buildings.</a:t>
            </a:r>
          </a:p>
        </p:txBody>
      </p:sp>
      <p:sp>
        <p:nvSpPr>
          <p:cNvPr id="4" name="Slide Number Placeholder 3"/>
          <p:cNvSpPr>
            <a:spLocks noGrp="1"/>
          </p:cNvSpPr>
          <p:nvPr>
            <p:ph type="sldNum" sz="quarter" idx="5"/>
          </p:nvPr>
        </p:nvSpPr>
        <p:spPr/>
        <p:txBody>
          <a:bodyPr/>
          <a:lstStyle/>
          <a:p>
            <a:fld id="{E7017B51-0F34-4515-9046-32A36D0FA728}" type="slidenum">
              <a:rPr lang="en-US" smtClean="0"/>
              <a:t>10</a:t>
            </a:fld>
            <a:endParaRPr lang="en-US"/>
          </a:p>
        </p:txBody>
      </p:sp>
    </p:spTree>
    <p:extLst>
      <p:ext uri="{BB962C8B-B14F-4D97-AF65-F5344CB8AC3E}">
        <p14:creationId xmlns:p14="http://schemas.microsoft.com/office/powerpoint/2010/main" val="3496294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3291E-CBDC-0661-9459-0640291DCD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80D7D2-1100-CB97-5E1A-167EF748CF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D5EF75-33B4-9437-C6C8-B998E255B7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14C9CB-B1B7-8415-9D7C-0620A81AF660}"/>
              </a:ext>
            </a:extLst>
          </p:cNvPr>
          <p:cNvSpPr>
            <a:spLocks noGrp="1"/>
          </p:cNvSpPr>
          <p:nvPr>
            <p:ph type="sldNum" sz="quarter" idx="5"/>
          </p:nvPr>
        </p:nvSpPr>
        <p:spPr/>
        <p:txBody>
          <a:bodyPr/>
          <a:lstStyle/>
          <a:p>
            <a:fld id="{E7017B51-0F34-4515-9046-32A36D0FA728}" type="slidenum">
              <a:rPr lang="en-US" smtClean="0"/>
              <a:t>2</a:t>
            </a:fld>
            <a:endParaRPr lang="en-US"/>
          </a:p>
        </p:txBody>
      </p:sp>
    </p:spTree>
    <p:extLst>
      <p:ext uri="{BB962C8B-B14F-4D97-AF65-F5344CB8AC3E}">
        <p14:creationId xmlns:p14="http://schemas.microsoft.com/office/powerpoint/2010/main" val="3482922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9617F-0FCF-04BC-516C-7628B96D88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4FAE58-D00C-83E2-0690-065E3DADE6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60AC59-6009-1CE8-94C7-2C106A5B1545}"/>
              </a:ext>
            </a:extLst>
          </p:cNvPr>
          <p:cNvSpPr>
            <a:spLocks noGrp="1"/>
          </p:cNvSpPr>
          <p:nvPr>
            <p:ph type="body" idx="1"/>
          </p:nvPr>
        </p:nvSpPr>
        <p:spPr/>
        <p:txBody>
          <a:bodyPr/>
          <a:lstStyle/>
          <a:p>
            <a:r>
              <a:rPr lang="en-US" dirty="0"/>
              <a:t>
---
</a:t>
            </a:r>
          </a:p>
        </p:txBody>
      </p:sp>
      <p:sp>
        <p:nvSpPr>
          <p:cNvPr id="4" name="Slide Number Placeholder 3">
            <a:extLst>
              <a:ext uri="{FF2B5EF4-FFF2-40B4-BE49-F238E27FC236}">
                <a16:creationId xmlns:a16="http://schemas.microsoft.com/office/drawing/2014/main" id="{F0F2CCB4-36E7-B49D-66A5-927BC7F41D65}"/>
              </a:ext>
            </a:extLst>
          </p:cNvPr>
          <p:cNvSpPr>
            <a:spLocks noGrp="1"/>
          </p:cNvSpPr>
          <p:nvPr>
            <p:ph type="sldNum" sz="quarter" idx="5"/>
          </p:nvPr>
        </p:nvSpPr>
        <p:spPr/>
        <p:txBody>
          <a:bodyPr/>
          <a:lstStyle/>
          <a:p>
            <a:fld id="{E7017B51-0F34-4515-9046-32A36D0FA728}" type="slidenum">
              <a:rPr lang="en-US" smtClean="0"/>
              <a:t>3</a:t>
            </a:fld>
            <a:endParaRPr lang="en-US"/>
          </a:p>
        </p:txBody>
      </p:sp>
    </p:spTree>
    <p:extLst>
      <p:ext uri="{BB962C8B-B14F-4D97-AF65-F5344CB8AC3E}">
        <p14:creationId xmlns:p14="http://schemas.microsoft.com/office/powerpoint/2010/main" val="3080203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Vision &amp; Value Proposition: Revolutionizing Urban Energy with Smart Solar Windows, Product Architecture: Design, Technology, and Performance Features, Market Opportunity: Target Segments and Business Model, Roadmap &amp; Impact: Future Developments and Sustainability Goals</a:t>
            </a:r>
          </a:p>
        </p:txBody>
      </p:sp>
      <p:sp>
        <p:nvSpPr>
          <p:cNvPr id="4" name="Slide Number Placeholder 3"/>
          <p:cNvSpPr>
            <a:spLocks noGrp="1"/>
          </p:cNvSpPr>
          <p:nvPr>
            <p:ph type="sldNum" sz="quarter" idx="5"/>
          </p:nvPr>
        </p:nvSpPr>
        <p:spPr/>
        <p:txBody>
          <a:bodyPr/>
          <a:lstStyle/>
          <a:p>
            <a:fld id="{E7017B51-0F34-4515-9046-32A36D0FA728}" type="slidenum">
              <a:rPr lang="en-US" smtClean="0"/>
              <a:t>4</a:t>
            </a:fld>
            <a:endParaRPr lang="en-US"/>
          </a:p>
        </p:txBody>
      </p:sp>
    </p:spTree>
    <p:extLst>
      <p:ext uri="{BB962C8B-B14F-4D97-AF65-F5344CB8AC3E}">
        <p14:creationId xmlns:p14="http://schemas.microsoft.com/office/powerpoint/2010/main" val="448415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0338A-E4CF-35EE-156A-062CAE47A5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45E3F1-ECD1-D459-AD42-721C38352B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0EC7C6-8C9B-F266-7EC7-516566955D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B8926B4-BDD7-1CAD-4872-EA67974204F1}"/>
              </a:ext>
            </a:extLst>
          </p:cNvPr>
          <p:cNvSpPr>
            <a:spLocks noGrp="1"/>
          </p:cNvSpPr>
          <p:nvPr>
            <p:ph type="sldNum" sz="quarter" idx="5"/>
          </p:nvPr>
        </p:nvSpPr>
        <p:spPr/>
        <p:txBody>
          <a:bodyPr/>
          <a:lstStyle/>
          <a:p>
            <a:fld id="{E7017B51-0F34-4515-9046-32A36D0FA728}" type="slidenum">
              <a:rPr lang="en-US" smtClean="0"/>
              <a:t>5</a:t>
            </a:fld>
            <a:endParaRPr lang="en-US"/>
          </a:p>
        </p:txBody>
      </p:sp>
    </p:spTree>
    <p:extLst>
      <p:ext uri="{BB962C8B-B14F-4D97-AF65-F5344CB8AC3E}">
        <p14:creationId xmlns:p14="http://schemas.microsoft.com/office/powerpoint/2010/main" val="135117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The product architecture combines transparent photovoltaic cells embedded in tempered safety glass, allowing for high visible light transmission while harvesting solar energy. Key technological features include customizable opacity levels via electrochromic layers, self-cleaning coatings to maintain efficiency, and modular design for easy installation and maintenance. Performance metrics demonstrate energy conversion efficiencies exceeding 15%, with durability ratings conforming to ASTM standards for impact resistance and weather tolerance. This innovation balances functional energy production with aesthetic and comfort considerations for building occupants.
</a:t>
            </a:r>
          </a:p>
        </p:txBody>
      </p:sp>
      <p:sp>
        <p:nvSpPr>
          <p:cNvPr id="4" name="Slide Number Placeholder 3"/>
          <p:cNvSpPr>
            <a:spLocks noGrp="1"/>
          </p:cNvSpPr>
          <p:nvPr>
            <p:ph type="sldNum" sz="quarter" idx="5"/>
          </p:nvPr>
        </p:nvSpPr>
        <p:spPr/>
        <p:txBody>
          <a:bodyPr/>
          <a:lstStyle/>
          <a:p>
            <a:fld id="{E7017B51-0F34-4515-9046-32A36D0FA728}" type="slidenum">
              <a:rPr lang="en-US" smtClean="0"/>
              <a:t>6</a:t>
            </a:fld>
            <a:endParaRPr lang="en-US"/>
          </a:p>
        </p:txBody>
      </p:sp>
    </p:spTree>
    <p:extLst>
      <p:ext uri="{BB962C8B-B14F-4D97-AF65-F5344CB8AC3E}">
        <p14:creationId xmlns:p14="http://schemas.microsoft.com/office/powerpoint/2010/main" val="431277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Lumen’s development roadmap includes scaling manufacturing capacity, enhancing photovoltaic efficiency through novel materials, and integrating IoT capabilities for real-time energy management and predictive maintenance. Sustainability goals align with UN Sustainable Development Goals (SDGs) 7 (Affordable and Clean Energy) and 11 (Sustainable Cities and Communities), aiming to reduce embodied carbon in building materials and enable net-zero energy building certifications. Projected impact metrics encompass annual CO2 emission reductions per installed MW, energy cost savings, and contribution to urban resilience under climate change scenarios by 2030.
</a:t>
            </a:r>
          </a:p>
        </p:txBody>
      </p:sp>
      <p:sp>
        <p:nvSpPr>
          <p:cNvPr id="4" name="Slide Number Placeholder 3"/>
          <p:cNvSpPr>
            <a:spLocks noGrp="1"/>
          </p:cNvSpPr>
          <p:nvPr>
            <p:ph type="sldNum" sz="quarter" idx="5"/>
          </p:nvPr>
        </p:nvSpPr>
        <p:spPr/>
        <p:txBody>
          <a:bodyPr/>
          <a:lstStyle/>
          <a:p>
            <a:fld id="{E7017B51-0F34-4515-9046-32A36D0FA728}" type="slidenum">
              <a:rPr lang="en-US" smtClean="0"/>
              <a:t>7</a:t>
            </a:fld>
            <a:endParaRPr lang="en-US"/>
          </a:p>
        </p:txBody>
      </p:sp>
    </p:spTree>
    <p:extLst>
      <p:ext uri="{BB962C8B-B14F-4D97-AF65-F5344CB8AC3E}">
        <p14:creationId xmlns:p14="http://schemas.microsoft.com/office/powerpoint/2010/main" val="1771798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Lumen Smart Solar Windows represent a breakthrough in sustainable urban development by integrating advanced photovoltaic technology directly into architectural glass. This enables buildings to generate clean energy passively, reducing reliance on fossil fuels and lowering carbon footprints. Market trends indicate a rising demand for smart building materials that combine energy efficiency with aesthetic appeal, positioning Lumen to capitalize on global commitments to net-zero emissions. Their value proposition hinges on seamless integration, cost savings through energy generation, and enhanced occupant comfort via dynamic light modulation.
</a:t>
            </a:r>
          </a:p>
        </p:txBody>
      </p:sp>
      <p:sp>
        <p:nvSpPr>
          <p:cNvPr id="4" name="Slide Number Placeholder 3"/>
          <p:cNvSpPr>
            <a:spLocks noGrp="1"/>
          </p:cNvSpPr>
          <p:nvPr>
            <p:ph type="sldNum" sz="quarter" idx="5"/>
          </p:nvPr>
        </p:nvSpPr>
        <p:spPr/>
        <p:txBody>
          <a:bodyPr/>
          <a:lstStyle/>
          <a:p>
            <a:fld id="{E7017B51-0F34-4515-9046-32A36D0FA728}" type="slidenum">
              <a:rPr lang="en-US" smtClean="0"/>
              <a:t>8</a:t>
            </a:fld>
            <a:endParaRPr lang="en-US"/>
          </a:p>
        </p:txBody>
      </p:sp>
    </p:spTree>
    <p:extLst>
      <p:ext uri="{BB962C8B-B14F-4D97-AF65-F5344CB8AC3E}">
        <p14:creationId xmlns:p14="http://schemas.microsoft.com/office/powerpoint/2010/main" val="1793874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Lumen targets commercial real estate developments, high-rise residential buildings, and retrofitting projects as primary market segments. The global smart window market is projected to grow at a CAGR of over 15% in the next five years, driven by increasing regulatory pressures and consumer demand for green buildings. Lumen’s business model leverages a direct-to-developer sales approach supplemented by strategic partnerships with architects and construction firms, complemented by potential for leasing models or energy-as-a-service contracts. Regional expansion opportunities center around North America, Europe, and Asia-Pacific urban hubs with active green building incentives.
</a:t>
            </a:r>
          </a:p>
        </p:txBody>
      </p:sp>
      <p:sp>
        <p:nvSpPr>
          <p:cNvPr id="4" name="Slide Number Placeholder 3"/>
          <p:cNvSpPr>
            <a:spLocks noGrp="1"/>
          </p:cNvSpPr>
          <p:nvPr>
            <p:ph type="sldNum" sz="quarter" idx="5"/>
          </p:nvPr>
        </p:nvSpPr>
        <p:spPr/>
        <p:txBody>
          <a:bodyPr/>
          <a:lstStyle/>
          <a:p>
            <a:fld id="{E7017B51-0F34-4515-9046-32A36D0FA728}" type="slidenum">
              <a:rPr lang="en-US" smtClean="0"/>
              <a:t>9</a:t>
            </a:fld>
            <a:endParaRPr lang="en-US"/>
          </a:p>
        </p:txBody>
      </p:sp>
    </p:spTree>
    <p:extLst>
      <p:ext uri="{BB962C8B-B14F-4D97-AF65-F5344CB8AC3E}">
        <p14:creationId xmlns:p14="http://schemas.microsoft.com/office/powerpoint/2010/main" val="12289387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7C87932-7DAB-7F93-5E51-7AEEA5AC7FEA}"/>
              </a:ext>
            </a:extLst>
          </p:cNvPr>
          <p:cNvSpPr>
            <a:spLocks noGrp="1"/>
          </p:cNvSpPr>
          <p:nvPr>
            <p:ph type="pic" sz="quarter" idx="13" hasCustomPrompt="1"/>
          </p:nvPr>
        </p:nvSpPr>
        <p:spPr>
          <a:xfrm>
            <a:off x="6789" y="-1"/>
            <a:ext cx="12192001" cy="6858000"/>
          </a:xfrm>
          <a:blipFill>
            <a:blip r:embed="rId2">
              <a:alphaModFix amt="70000"/>
            </a:blip>
            <a:stretch>
              <a:fillRect/>
            </a:stretch>
          </a:blipFill>
        </p:spPr>
        <p:txBody>
          <a:bodyPr/>
          <a:lstStyle>
            <a:lvl1pPr>
              <a:defRPr/>
            </a:lvl1pPr>
          </a:lstStyle>
          <a:p>
            <a:r>
              <a:rPr lang="en-US" dirty="0"/>
              <a:t>   </a:t>
            </a:r>
          </a:p>
        </p:txBody>
      </p:sp>
      <p:sp>
        <p:nvSpPr>
          <p:cNvPr id="6" name="Title 5">
            <a:extLst>
              <a:ext uri="{FF2B5EF4-FFF2-40B4-BE49-F238E27FC236}">
                <a16:creationId xmlns:a16="http://schemas.microsoft.com/office/drawing/2014/main" id="{F7DA815B-BFAB-3E8D-D7E1-E7F9DE0A7703}"/>
              </a:ext>
            </a:extLst>
          </p:cNvPr>
          <p:cNvSpPr>
            <a:spLocks noGrp="1"/>
          </p:cNvSpPr>
          <p:nvPr>
            <p:ph type="title"/>
          </p:nvPr>
        </p:nvSpPr>
        <p:spPr>
          <a:xfrm>
            <a:off x="0" y="-1"/>
            <a:ext cx="6096000" cy="6857999"/>
          </a:xfrm>
          <a:gradFill>
            <a:gsLst>
              <a:gs pos="86000">
                <a:schemeClr val="accent4">
                  <a:lumMod val="50000"/>
                  <a:alpha val="95000"/>
                </a:schemeClr>
              </a:gs>
              <a:gs pos="100000">
                <a:schemeClr val="bg2">
                  <a:alpha val="90000"/>
                </a:schemeClr>
              </a:gs>
              <a:gs pos="42000">
                <a:srgbClr val="161824">
                  <a:alpha val="20000"/>
                </a:srgbClr>
              </a:gs>
              <a:gs pos="18000">
                <a:schemeClr val="bg2">
                  <a:lumMod val="90000"/>
                  <a:lumOff val="10000"/>
                  <a:alpha val="0"/>
                </a:schemeClr>
              </a:gs>
            </a:gsLst>
            <a:lin ang="11400000" scaled="0"/>
          </a:gradFill>
        </p:spPr>
        <p:txBody>
          <a:bodyPr lIns="365760" tIns="822960" rIns="914400" bIns="2286000" anchor="t"/>
          <a:lstStyle>
            <a:lvl1pPr>
              <a:defRPr sz="5000"/>
            </a:lvl1pPr>
          </a:lstStyle>
          <a:p>
            <a:r>
              <a:rPr lang="en-US" dirty="0"/>
              <a:t>Click to edit Master title style</a:t>
            </a:r>
          </a:p>
        </p:txBody>
      </p:sp>
      <p:sp>
        <p:nvSpPr>
          <p:cNvPr id="15" name="Subtitle 2">
            <a:extLst>
              <a:ext uri="{FF2B5EF4-FFF2-40B4-BE49-F238E27FC236}">
                <a16:creationId xmlns:a16="http://schemas.microsoft.com/office/drawing/2014/main" id="{57758407-B9B8-FC90-BBF1-B9013F196E21}"/>
              </a:ext>
            </a:extLst>
          </p:cNvPr>
          <p:cNvSpPr>
            <a:spLocks noGrp="1"/>
          </p:cNvSpPr>
          <p:nvPr>
            <p:ph type="subTitle" idx="1"/>
          </p:nvPr>
        </p:nvSpPr>
        <p:spPr>
          <a:xfrm>
            <a:off x="0" y="2401889"/>
            <a:ext cx="6096000" cy="4456112"/>
          </a:xfrm>
          <a:gradFill>
            <a:gsLst>
              <a:gs pos="35000">
                <a:schemeClr val="bg2">
                  <a:alpha val="32000"/>
                </a:schemeClr>
              </a:gs>
              <a:gs pos="56000">
                <a:schemeClr val="accent6">
                  <a:alpha val="0"/>
                </a:schemeClr>
              </a:gs>
              <a:gs pos="8000">
                <a:schemeClr val="bg2"/>
              </a:gs>
              <a:gs pos="22000">
                <a:schemeClr val="bg2">
                  <a:alpha val="67000"/>
                </a:schemeClr>
              </a:gs>
            </a:gsLst>
            <a:path path="circle">
              <a:fillToRect t="100000" r="100000"/>
            </a:path>
          </a:gradFill>
        </p:spPr>
        <p:txBody>
          <a:bodyPr vert="horz" lIns="393192" tIns="457200" rIns="274320" bIns="731520" rtlCol="0" anchor="b">
            <a:normAutofit/>
          </a:bodyPr>
          <a:lstStyle>
            <a:lvl1pPr marL="0" indent="0">
              <a:buNone/>
              <a:defRPr lang="en-US" sz="1400" dirty="0"/>
            </a:lvl1pPr>
          </a:lstStyle>
          <a:p>
            <a:pPr lvl="0"/>
            <a:r>
              <a:rPr lang="en-US"/>
              <a:t>Click to edit Master subtitle style</a:t>
            </a:r>
            <a:endParaRPr lang="en-US" dirty="0"/>
          </a:p>
        </p:txBody>
      </p:sp>
      <p:sp>
        <p:nvSpPr>
          <p:cNvPr id="11" name="Date Placeholder 10">
            <a:extLst>
              <a:ext uri="{FF2B5EF4-FFF2-40B4-BE49-F238E27FC236}">
                <a16:creationId xmlns:a16="http://schemas.microsoft.com/office/drawing/2014/main" id="{A03BE6F4-76AC-1913-6858-8449FC30A22C}"/>
              </a:ext>
            </a:extLst>
          </p:cNvPr>
          <p:cNvSpPr>
            <a:spLocks noGrp="1"/>
          </p:cNvSpPr>
          <p:nvPr>
            <p:ph type="dt" sz="half" idx="14"/>
          </p:nvPr>
        </p:nvSpPr>
        <p:spPr/>
        <p:txBody>
          <a:bodyPr/>
          <a:lstStyle/>
          <a:p>
            <a:fld id="{BDF22E85-5EEB-4F36-B58A-BE76BF2BE243}" type="datetime1">
              <a:rPr lang="en-US" smtClean="0"/>
              <a:t>3/25/2026</a:t>
            </a:fld>
            <a:endParaRPr lang="en-US" dirty="0"/>
          </a:p>
        </p:txBody>
      </p:sp>
      <p:sp>
        <p:nvSpPr>
          <p:cNvPr id="12" name="Footer Placeholder 11">
            <a:extLst>
              <a:ext uri="{FF2B5EF4-FFF2-40B4-BE49-F238E27FC236}">
                <a16:creationId xmlns:a16="http://schemas.microsoft.com/office/drawing/2014/main" id="{3A959F0E-1234-A029-DD14-0642D1457559}"/>
              </a:ext>
            </a:extLst>
          </p:cNvPr>
          <p:cNvSpPr>
            <a:spLocks noGrp="1"/>
          </p:cNvSpPr>
          <p:nvPr>
            <p:ph type="ftr" sz="quarter" idx="15"/>
          </p:nvPr>
        </p:nvSpPr>
        <p:spPr/>
        <p:txBody>
          <a:bodyPr/>
          <a:lstStyle/>
          <a:p>
            <a:r>
              <a:rPr lang="en-US"/>
              <a:t>Sample Footer Text</a:t>
            </a:r>
          </a:p>
        </p:txBody>
      </p:sp>
      <p:sp>
        <p:nvSpPr>
          <p:cNvPr id="14" name="Slide Number Placeholder 13">
            <a:extLst>
              <a:ext uri="{FF2B5EF4-FFF2-40B4-BE49-F238E27FC236}">
                <a16:creationId xmlns:a16="http://schemas.microsoft.com/office/drawing/2014/main" id="{42107F04-5566-3CCB-8B23-B8B3ECBA5457}"/>
              </a:ext>
            </a:extLst>
          </p:cNvPr>
          <p:cNvSpPr>
            <a:spLocks noGrp="1"/>
          </p:cNvSpPr>
          <p:nvPr>
            <p:ph type="sldNum" sz="quarter" idx="16"/>
          </p:nvPr>
        </p:nvSpPr>
        <p:spPr/>
        <p:txBody>
          <a:bodyPr/>
          <a:lstStyle/>
          <a:p>
            <a:fld id="{5E0677F5-4A8A-4BF1-96BE-3BAE8FBAFE2E}" type="slidenum">
              <a:rPr lang="en-US" smtClean="0"/>
              <a:pPr/>
              <a:t>‹#›</a:t>
            </a:fld>
            <a:endParaRPr lang="en-US"/>
          </a:p>
        </p:txBody>
      </p:sp>
    </p:spTree>
    <p:extLst>
      <p:ext uri="{BB962C8B-B14F-4D97-AF65-F5344CB8AC3E}">
        <p14:creationId xmlns:p14="http://schemas.microsoft.com/office/powerpoint/2010/main" val="1214955090"/>
      </p:ext>
    </p:extLst>
  </p:cSld>
  <p:clrMapOvr>
    <a:masterClrMapping/>
  </p:clrMapOvr>
  <p:extLst>
    <p:ext uri="{DCECCB84-F9BA-43D5-87BE-67443E8EF086}">
      <p15:sldGuideLst xmlns:p15="http://schemas.microsoft.com/office/powerpoint/2012/main">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A723D2-7AAD-C321-CBD6-371714EC1095}"/>
              </a:ext>
            </a:extLst>
          </p:cNvPr>
          <p:cNvSpPr/>
          <p:nvPr/>
        </p:nvSpPr>
        <p:spPr>
          <a:xfrm>
            <a:off x="0" y="-1"/>
            <a:ext cx="12192000" cy="6858000"/>
          </a:xfrm>
          <a:prstGeom prst="rect">
            <a:avLst/>
          </a:prstGeom>
          <a:gradFill flip="none" rotWithShape="1">
            <a:gsLst>
              <a:gs pos="70000">
                <a:schemeClr val="bg2"/>
              </a:gs>
              <a:gs pos="1149">
                <a:schemeClr val="accent3">
                  <a:lumMod val="50000"/>
                </a:schemeClr>
              </a:gs>
              <a:gs pos="33000">
                <a:schemeClr val="accent2">
                  <a:lumMod val="50000"/>
                </a:schemeClr>
              </a:gs>
            </a:gsLst>
            <a:path path="circle">
              <a:fillToRect t="100000" r="100000"/>
            </a:path>
            <a:tileRect l="-100000" b="-100000"/>
          </a:gra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Neue Haas Grotesk Text Pro"/>
              <a:ea typeface="+mn-ea"/>
              <a:cs typeface="+mn-cs"/>
            </a:endParaRPr>
          </a:p>
        </p:txBody>
      </p:sp>
      <p:sp>
        <p:nvSpPr>
          <p:cNvPr id="5" name="Rectangle 4">
            <a:extLst>
              <a:ext uri="{FF2B5EF4-FFF2-40B4-BE49-F238E27FC236}">
                <a16:creationId xmlns:a16="http://schemas.microsoft.com/office/drawing/2014/main" id="{0854A4F1-E6B3-0BD8-2214-FC728BA0524F}"/>
              </a:ext>
            </a:extLst>
          </p:cNvPr>
          <p:cNvSpPr/>
          <p:nvPr/>
        </p:nvSpPr>
        <p:spPr>
          <a:xfrm rot="5400000">
            <a:off x="4604446" y="-729554"/>
            <a:ext cx="4537587" cy="10637521"/>
          </a:xfrm>
          <a:prstGeom prst="rect">
            <a:avLst/>
          </a:prstGeom>
          <a:gradFill flip="none" rotWithShape="1">
            <a:gsLst>
              <a:gs pos="65000">
                <a:schemeClr val="tx1">
                  <a:alpha val="0"/>
                </a:schemeClr>
              </a:gs>
              <a:gs pos="0">
                <a:schemeClr val="accent3">
                  <a:lumMod val="60000"/>
                  <a:lumOff val="40000"/>
                  <a:alpha val="70000"/>
                </a:schemeClr>
              </a:gs>
              <a:gs pos="32000">
                <a:schemeClr val="accent4">
                  <a:alpha val="0"/>
                </a:schemeClr>
              </a:gs>
            </a:gsLst>
            <a:lin ang="9600000" scaled="0"/>
            <a:tileRect/>
          </a:gra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Neue Haas Grotesk Text Pro"/>
              <a:ea typeface="+mn-ea"/>
              <a:cs typeface="+mn-cs"/>
            </a:endParaRPr>
          </a:p>
        </p:txBody>
      </p:sp>
      <p:sp>
        <p:nvSpPr>
          <p:cNvPr id="12" name="Title 11">
            <a:extLst>
              <a:ext uri="{FF2B5EF4-FFF2-40B4-BE49-F238E27FC236}">
                <a16:creationId xmlns:a16="http://schemas.microsoft.com/office/drawing/2014/main" id="{4B18168D-C992-4156-FB48-F867F260F21D}"/>
              </a:ext>
            </a:extLst>
          </p:cNvPr>
          <p:cNvSpPr>
            <a:spLocks noGrp="1"/>
          </p:cNvSpPr>
          <p:nvPr>
            <p:ph type="title"/>
          </p:nvPr>
        </p:nvSpPr>
        <p:spPr>
          <a:xfrm>
            <a:off x="270456" y="1133862"/>
            <a:ext cx="8346853" cy="3537889"/>
          </a:xfrm>
        </p:spPr>
        <p:txBody>
          <a:bodyPr anchor="t"/>
          <a:lstStyle>
            <a:lvl1pPr>
              <a:defRPr sz="5000"/>
            </a:lvl1pPr>
          </a:lstStyle>
          <a:p>
            <a:r>
              <a:rPr lang="en-US"/>
              <a:t>Click to edit Master title style</a:t>
            </a:r>
          </a:p>
        </p:txBody>
      </p:sp>
      <p:sp>
        <p:nvSpPr>
          <p:cNvPr id="14" name="Subtitle 2">
            <a:extLst>
              <a:ext uri="{FF2B5EF4-FFF2-40B4-BE49-F238E27FC236}">
                <a16:creationId xmlns:a16="http://schemas.microsoft.com/office/drawing/2014/main" id="{701A87CE-1AFE-0182-C6D3-084296E48E91}"/>
              </a:ext>
            </a:extLst>
          </p:cNvPr>
          <p:cNvSpPr>
            <a:spLocks noGrp="1"/>
          </p:cNvSpPr>
          <p:nvPr>
            <p:ph type="subTitle" idx="1"/>
          </p:nvPr>
        </p:nvSpPr>
        <p:spPr>
          <a:xfrm>
            <a:off x="301751" y="5525725"/>
            <a:ext cx="6052929" cy="884901"/>
          </a:xfrm>
          <a:noFill/>
        </p:spPr>
        <p:txBody>
          <a:bodyPr vert="horz" lIns="91440" tIns="45720" rIns="91440" bIns="45720" rtlCol="0" anchor="t">
            <a:noAutofit/>
          </a:bodyPr>
          <a:lstStyle>
            <a:lvl1pPr marL="0" indent="0">
              <a:buNone/>
              <a:defRPr lang="en-US" sz="1800" dirty="0"/>
            </a:lvl1pPr>
          </a:lstStyle>
          <a:p>
            <a:pPr lvl="0"/>
            <a:r>
              <a:rPr lang="en-US" dirty="0"/>
              <a:t>Click to edit Master subtitle style</a:t>
            </a:r>
          </a:p>
        </p:txBody>
      </p:sp>
      <p:sp>
        <p:nvSpPr>
          <p:cNvPr id="7" name="Date Placeholder 6">
            <a:extLst>
              <a:ext uri="{FF2B5EF4-FFF2-40B4-BE49-F238E27FC236}">
                <a16:creationId xmlns:a16="http://schemas.microsoft.com/office/drawing/2014/main" id="{5EAFA23F-C567-5858-AF7D-C37EC8657A25}"/>
              </a:ext>
            </a:extLst>
          </p:cNvPr>
          <p:cNvSpPr>
            <a:spLocks noGrp="1"/>
          </p:cNvSpPr>
          <p:nvPr>
            <p:ph type="dt" sz="half" idx="10"/>
          </p:nvPr>
        </p:nvSpPr>
        <p:spPr/>
        <p:txBody>
          <a:bodyPr/>
          <a:lstStyle/>
          <a:p>
            <a:fld id="{1B3EDD5A-3A53-4F62-9CF4-745CE8E21614}" type="datetime1">
              <a:rPr lang="en-US" smtClean="0"/>
              <a:t>3/25/2026</a:t>
            </a:fld>
            <a:endParaRPr lang="en-US"/>
          </a:p>
        </p:txBody>
      </p:sp>
      <p:sp>
        <p:nvSpPr>
          <p:cNvPr id="8" name="Footer Placeholder 7">
            <a:extLst>
              <a:ext uri="{FF2B5EF4-FFF2-40B4-BE49-F238E27FC236}">
                <a16:creationId xmlns:a16="http://schemas.microsoft.com/office/drawing/2014/main" id="{8EFB4A31-4D88-6836-9F3A-5E23FC9DE7FB}"/>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E3C38715-2A76-D075-B90E-D24A263D8DA5}"/>
              </a:ext>
            </a:extLst>
          </p:cNvPr>
          <p:cNvSpPr>
            <a:spLocks noGrp="1"/>
          </p:cNvSpPr>
          <p:nvPr>
            <p:ph type="sldNum" sz="quarter" idx="12"/>
          </p:nvPr>
        </p:nvSpPr>
        <p:spPr/>
        <p:txBody>
          <a:bodyPr/>
          <a:lstStyle/>
          <a:p>
            <a:fld id="{5E0677F5-4A8A-4BF1-96BE-3BAE8FBAFE2E}" type="slidenum">
              <a:rPr lang="en-US" smtClean="0"/>
              <a:pPr/>
              <a:t>‹#›</a:t>
            </a:fld>
            <a:endParaRPr lang="en-US"/>
          </a:p>
        </p:txBody>
      </p:sp>
      <p:cxnSp>
        <p:nvCxnSpPr>
          <p:cNvPr id="6" name="Straight Connector 5">
            <a:extLst>
              <a:ext uri="{FF2B5EF4-FFF2-40B4-BE49-F238E27FC236}">
                <a16:creationId xmlns:a16="http://schemas.microsoft.com/office/drawing/2014/main" id="{3D6702AA-E129-137F-060D-8DD37BC99937}"/>
              </a:ext>
            </a:extLst>
          </p:cNvPr>
          <p:cNvCxnSpPr>
            <a:cxnSpLocks/>
          </p:cNvCxnSpPr>
          <p:nvPr/>
        </p:nvCxnSpPr>
        <p:spPr>
          <a:xfrm flipH="1">
            <a:off x="358140" y="762000"/>
            <a:ext cx="11475720" cy="0"/>
          </a:xfrm>
          <a:prstGeom prst="line">
            <a:avLst/>
          </a:prstGeom>
          <a:ln w="6350">
            <a:solidFill>
              <a:schemeClr val="tx1">
                <a:lumMod val="65000"/>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05913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3D93006-CD9A-ACB8-4DFF-755585BD51C6}"/>
              </a:ext>
            </a:extLst>
          </p:cNvPr>
          <p:cNvSpPr/>
          <p:nvPr/>
        </p:nvSpPr>
        <p:spPr>
          <a:xfrm rot="5400000" flipH="1" flipV="1">
            <a:off x="-367222" y="367225"/>
            <a:ext cx="6866356" cy="6131909"/>
          </a:xfrm>
          <a:prstGeom prst="rect">
            <a:avLst/>
          </a:prstGeom>
          <a:gradFill>
            <a:gsLst>
              <a:gs pos="13000">
                <a:schemeClr val="accent2"/>
              </a:gs>
              <a:gs pos="60000">
                <a:schemeClr val="bg2">
                  <a:alpha val="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a:extLst>
              <a:ext uri="{FF2B5EF4-FFF2-40B4-BE49-F238E27FC236}">
                <a16:creationId xmlns:a16="http://schemas.microsoft.com/office/drawing/2014/main" id="{A35B8330-0A40-6340-3205-86A38459537F}"/>
              </a:ext>
            </a:extLst>
          </p:cNvPr>
          <p:cNvSpPr/>
          <p:nvPr/>
        </p:nvSpPr>
        <p:spPr>
          <a:xfrm rot="5400000" flipV="1">
            <a:off x="-1977949" y="2307330"/>
            <a:ext cx="6528619" cy="2572719"/>
          </a:xfrm>
          <a:prstGeom prst="rect">
            <a:avLst/>
          </a:prstGeom>
          <a:gradFill>
            <a:gsLst>
              <a:gs pos="0">
                <a:schemeClr val="accent1">
                  <a:lumMod val="75000"/>
                </a:schemeClr>
              </a:gs>
              <a:gs pos="42000">
                <a:schemeClr val="bg2">
                  <a:alpha val="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a:extLst>
              <a:ext uri="{FF2B5EF4-FFF2-40B4-BE49-F238E27FC236}">
                <a16:creationId xmlns:a16="http://schemas.microsoft.com/office/drawing/2014/main" id="{72AFF5B4-F60C-7639-0259-DAA1F9833429}"/>
              </a:ext>
            </a:extLst>
          </p:cNvPr>
          <p:cNvSpPr/>
          <p:nvPr/>
        </p:nvSpPr>
        <p:spPr>
          <a:xfrm rot="10800000">
            <a:off x="1" y="4216109"/>
            <a:ext cx="8887299" cy="2644533"/>
          </a:xfrm>
          <a:prstGeom prst="rect">
            <a:avLst/>
          </a:prstGeom>
          <a:gradFill>
            <a:gsLst>
              <a:gs pos="0">
                <a:schemeClr val="accent3">
                  <a:lumMod val="60000"/>
                  <a:lumOff val="40000"/>
                </a:schemeClr>
              </a:gs>
              <a:gs pos="49000">
                <a:schemeClr val="accent4">
                  <a:lumMod val="75000"/>
                  <a:alpha val="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3018499" y="952500"/>
            <a:ext cx="8887299" cy="5636798"/>
          </a:xfrm>
        </p:spPr>
        <p:txBody>
          <a:bodyPr anchor="b">
            <a:normAutofit/>
          </a:bodyPr>
          <a:lstStyle>
            <a:lvl1pPr algn="r">
              <a:defRPr sz="7200">
                <a:solidFill>
                  <a:schemeClr val="tx1"/>
                </a:solidFill>
              </a:defRPr>
            </a:lvl1pPr>
          </a:lstStyle>
          <a:p>
            <a:r>
              <a:rPr lang="en-US"/>
              <a:t>Click to edit Master title style</a:t>
            </a:r>
          </a:p>
        </p:txBody>
      </p:sp>
      <p:sp>
        <p:nvSpPr>
          <p:cNvPr id="3" name="Date Placeholder 2">
            <a:extLst>
              <a:ext uri="{FF2B5EF4-FFF2-40B4-BE49-F238E27FC236}">
                <a16:creationId xmlns:a16="http://schemas.microsoft.com/office/drawing/2014/main" id="{3FCA76BF-5E58-9143-643F-6B06864B8735}"/>
              </a:ext>
            </a:extLst>
          </p:cNvPr>
          <p:cNvSpPr>
            <a:spLocks noGrp="1"/>
          </p:cNvSpPr>
          <p:nvPr>
            <p:ph type="dt" sz="half" idx="10"/>
          </p:nvPr>
        </p:nvSpPr>
        <p:spPr/>
        <p:txBody>
          <a:bodyPr/>
          <a:lstStyle/>
          <a:p>
            <a:fld id="{69C9E136-A522-4BA8-9F03-9D7262D8721D}" type="datetime1">
              <a:rPr lang="en-US" smtClean="0"/>
              <a:t>3/25/2026</a:t>
            </a:fld>
            <a:endParaRPr lang="en-US"/>
          </a:p>
        </p:txBody>
      </p:sp>
      <p:sp>
        <p:nvSpPr>
          <p:cNvPr id="4" name="Footer Placeholder 3">
            <a:extLst>
              <a:ext uri="{FF2B5EF4-FFF2-40B4-BE49-F238E27FC236}">
                <a16:creationId xmlns:a16="http://schemas.microsoft.com/office/drawing/2014/main" id="{006C9F8B-DAAC-4FD9-5257-842E1B079B6D}"/>
              </a:ext>
            </a:extLst>
          </p:cNvPr>
          <p:cNvSpPr>
            <a:spLocks noGrp="1"/>
          </p:cNvSpPr>
          <p:nvPr>
            <p:ph type="ftr" sz="quarter" idx="11"/>
          </p:nvPr>
        </p:nvSpPr>
        <p:spPr/>
        <p:txBody>
          <a:bodyPr/>
          <a:lstStyle/>
          <a:p>
            <a:r>
              <a:rPr lang="en-US"/>
              <a:t>Sample Footer Text</a:t>
            </a:r>
          </a:p>
        </p:txBody>
      </p:sp>
      <p:sp>
        <p:nvSpPr>
          <p:cNvPr id="8" name="Slide Number Placeholder 7">
            <a:extLst>
              <a:ext uri="{FF2B5EF4-FFF2-40B4-BE49-F238E27FC236}">
                <a16:creationId xmlns:a16="http://schemas.microsoft.com/office/drawing/2014/main" id="{DEF8E261-B260-D169-5279-F4153543A76C}"/>
              </a:ext>
            </a:extLst>
          </p:cNvPr>
          <p:cNvSpPr>
            <a:spLocks noGrp="1"/>
          </p:cNvSpPr>
          <p:nvPr>
            <p:ph type="sldNum" sz="quarter" idx="12"/>
          </p:nvPr>
        </p:nvSpPr>
        <p:spPr/>
        <p:txBody>
          <a:bodyPr/>
          <a:lstStyle/>
          <a:p>
            <a:fld id="{5E0677F5-4A8A-4BF1-96BE-3BAE8FBAFE2E}" type="slidenum">
              <a:rPr lang="en-US" smtClean="0"/>
              <a:pPr/>
              <a:t>‹#›</a:t>
            </a:fld>
            <a:endParaRPr lang="en-US"/>
          </a:p>
        </p:txBody>
      </p:sp>
    </p:spTree>
    <p:extLst>
      <p:ext uri="{BB962C8B-B14F-4D97-AF65-F5344CB8AC3E}">
        <p14:creationId xmlns:p14="http://schemas.microsoft.com/office/powerpoint/2010/main" val="2452202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3D93006-CD9A-ACB8-4DFF-755585BD51C6}"/>
              </a:ext>
            </a:extLst>
          </p:cNvPr>
          <p:cNvSpPr/>
          <p:nvPr/>
        </p:nvSpPr>
        <p:spPr>
          <a:xfrm rot="16200000" flipH="1">
            <a:off x="-367223" y="363046"/>
            <a:ext cx="6866356" cy="6131909"/>
          </a:xfrm>
          <a:prstGeom prst="rect">
            <a:avLst/>
          </a:prstGeom>
          <a:gradFill>
            <a:gsLst>
              <a:gs pos="0">
                <a:schemeClr val="accent1">
                  <a:lumMod val="75000"/>
                </a:schemeClr>
              </a:gs>
              <a:gs pos="69000">
                <a:schemeClr val="bg2">
                  <a:alpha val="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a:extLst>
              <a:ext uri="{FF2B5EF4-FFF2-40B4-BE49-F238E27FC236}">
                <a16:creationId xmlns:a16="http://schemas.microsoft.com/office/drawing/2014/main" id="{A35B8330-0A40-6340-3205-86A38459537F}"/>
              </a:ext>
            </a:extLst>
          </p:cNvPr>
          <p:cNvSpPr/>
          <p:nvPr/>
        </p:nvSpPr>
        <p:spPr>
          <a:xfrm rot="16200000">
            <a:off x="-2106733" y="2106735"/>
            <a:ext cx="6858000" cy="2644533"/>
          </a:xfrm>
          <a:prstGeom prst="rect">
            <a:avLst/>
          </a:prstGeom>
          <a:gradFill>
            <a:gsLst>
              <a:gs pos="0">
                <a:schemeClr val="accent3">
                  <a:lumMod val="60000"/>
                  <a:lumOff val="40000"/>
                  <a:alpha val="72000"/>
                </a:schemeClr>
              </a:gs>
              <a:gs pos="49000">
                <a:schemeClr val="bg2">
                  <a:alpha val="0"/>
                </a:schemeClr>
              </a:gs>
            </a:gsLst>
            <a:lin ang="58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a:extLst>
              <a:ext uri="{FF2B5EF4-FFF2-40B4-BE49-F238E27FC236}">
                <a16:creationId xmlns:a16="http://schemas.microsoft.com/office/drawing/2014/main" id="{DF922070-FC98-090C-2EE5-E880AEA09D1B}"/>
              </a:ext>
            </a:extLst>
          </p:cNvPr>
          <p:cNvSpPr/>
          <p:nvPr/>
        </p:nvSpPr>
        <p:spPr>
          <a:xfrm flipH="1" flipV="1">
            <a:off x="0" y="2200164"/>
            <a:ext cx="12192000" cy="4657836"/>
          </a:xfrm>
          <a:prstGeom prst="rect">
            <a:avLst/>
          </a:prstGeom>
          <a:gradFill>
            <a:gsLst>
              <a:gs pos="0">
                <a:schemeClr val="accent2"/>
              </a:gs>
              <a:gs pos="52000">
                <a:schemeClr val="bg2">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274320" y="1079500"/>
            <a:ext cx="9867900" cy="5514953"/>
          </a:xfrm>
        </p:spPr>
        <p:txBody>
          <a:bodyPr anchor="b">
            <a:normAutofit/>
          </a:bodyPr>
          <a:lstStyle>
            <a:lvl1pPr>
              <a:defRPr sz="7200">
                <a:solidFill>
                  <a:schemeClr val="tx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BFF27D51-28B8-B2E3-D66E-632D6F01E601}"/>
              </a:ext>
            </a:extLst>
          </p:cNvPr>
          <p:cNvSpPr>
            <a:spLocks noGrp="1"/>
          </p:cNvSpPr>
          <p:nvPr>
            <p:ph type="dt" sz="half" idx="10"/>
          </p:nvPr>
        </p:nvSpPr>
        <p:spPr/>
        <p:txBody>
          <a:bodyPr/>
          <a:lstStyle/>
          <a:p>
            <a:fld id="{E76C1D7C-10D4-490E-B99D-138443FB21D6}" type="datetime1">
              <a:rPr lang="en-US" smtClean="0"/>
              <a:t>3/25/2026</a:t>
            </a:fld>
            <a:endParaRPr lang="en-US"/>
          </a:p>
        </p:txBody>
      </p:sp>
      <p:sp>
        <p:nvSpPr>
          <p:cNvPr id="4" name="Footer Placeholder 3">
            <a:extLst>
              <a:ext uri="{FF2B5EF4-FFF2-40B4-BE49-F238E27FC236}">
                <a16:creationId xmlns:a16="http://schemas.microsoft.com/office/drawing/2014/main" id="{411DCFE3-286D-146F-718D-4D8F709FB8DE}"/>
              </a:ext>
            </a:extLst>
          </p:cNvPr>
          <p:cNvSpPr>
            <a:spLocks noGrp="1"/>
          </p:cNvSpPr>
          <p:nvPr>
            <p:ph type="ftr" sz="quarter" idx="11"/>
          </p:nvPr>
        </p:nvSpPr>
        <p:spPr/>
        <p:txBody>
          <a:bodyPr/>
          <a:lstStyle/>
          <a:p>
            <a:r>
              <a:rPr lang="en-US"/>
              <a:t>Sample Footer Text</a:t>
            </a:r>
          </a:p>
        </p:txBody>
      </p:sp>
      <p:sp>
        <p:nvSpPr>
          <p:cNvPr id="8" name="Slide Number Placeholder 7">
            <a:extLst>
              <a:ext uri="{FF2B5EF4-FFF2-40B4-BE49-F238E27FC236}">
                <a16:creationId xmlns:a16="http://schemas.microsoft.com/office/drawing/2014/main" id="{C65F9152-3DAD-AB36-D2B3-9A4DBF0AA786}"/>
              </a:ext>
            </a:extLst>
          </p:cNvPr>
          <p:cNvSpPr>
            <a:spLocks noGrp="1"/>
          </p:cNvSpPr>
          <p:nvPr>
            <p:ph type="sldNum" sz="quarter" idx="12"/>
          </p:nvPr>
        </p:nvSpPr>
        <p:spPr/>
        <p:txBody>
          <a:bodyPr/>
          <a:lstStyle/>
          <a:p>
            <a:fld id="{5E0677F5-4A8A-4BF1-96BE-3BAE8FBAFE2E}" type="slidenum">
              <a:rPr lang="en-US" smtClean="0"/>
              <a:pPr/>
              <a:t>‹#›</a:t>
            </a:fld>
            <a:endParaRPr lang="en-US"/>
          </a:p>
        </p:txBody>
      </p:sp>
    </p:spTree>
    <p:extLst>
      <p:ext uri="{BB962C8B-B14F-4D97-AF65-F5344CB8AC3E}">
        <p14:creationId xmlns:p14="http://schemas.microsoft.com/office/powerpoint/2010/main" val="41089315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1AE9B9-D0DC-50F5-FE7E-BCF950A9B60C}"/>
              </a:ext>
            </a:extLst>
          </p:cNvPr>
          <p:cNvSpPr/>
          <p:nvPr/>
        </p:nvSpPr>
        <p:spPr>
          <a:xfrm>
            <a:off x="28450" y="0"/>
            <a:ext cx="7600185" cy="6858000"/>
          </a:xfrm>
          <a:prstGeom prst="rect">
            <a:avLst/>
          </a:prstGeom>
          <a:gradFill>
            <a:gsLst>
              <a:gs pos="52000">
                <a:schemeClr val="bg2">
                  <a:alpha val="0"/>
                </a:schemeClr>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F8F2B01-BAAD-F03E-72D9-CC472F3A5DE5}"/>
              </a:ext>
            </a:extLst>
          </p:cNvPr>
          <p:cNvSpPr/>
          <p:nvPr/>
        </p:nvSpPr>
        <p:spPr>
          <a:xfrm flipH="1" flipV="1">
            <a:off x="0" y="3409447"/>
            <a:ext cx="7609635" cy="3448553"/>
          </a:xfrm>
          <a:prstGeom prst="rect">
            <a:avLst/>
          </a:prstGeom>
          <a:gradFill>
            <a:gsLst>
              <a:gs pos="0">
                <a:schemeClr val="accent2"/>
              </a:gs>
              <a:gs pos="45000">
                <a:schemeClr val="bg2">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ectangle 4">
            <a:extLst>
              <a:ext uri="{FF2B5EF4-FFF2-40B4-BE49-F238E27FC236}">
                <a16:creationId xmlns:a16="http://schemas.microsoft.com/office/drawing/2014/main" id="{32F5B7E4-5668-20C3-5FFF-AA7F08736507}"/>
              </a:ext>
            </a:extLst>
          </p:cNvPr>
          <p:cNvSpPr/>
          <p:nvPr/>
        </p:nvSpPr>
        <p:spPr>
          <a:xfrm rot="16200000">
            <a:off x="394816" y="-375817"/>
            <a:ext cx="6858000" cy="7609635"/>
          </a:xfrm>
          <a:prstGeom prst="rect">
            <a:avLst/>
          </a:prstGeom>
          <a:gradFill>
            <a:gsLst>
              <a:gs pos="0">
                <a:schemeClr val="tx1"/>
              </a:gs>
              <a:gs pos="18000">
                <a:schemeClr val="accent3">
                  <a:lumMod val="60000"/>
                  <a:lumOff val="40000"/>
                  <a:alpha val="72000"/>
                </a:schemeClr>
              </a:gs>
              <a:gs pos="56000">
                <a:schemeClr val="accent1">
                  <a:lumMod val="50000"/>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68344FF-8882-8B2E-4777-40771425C01A}"/>
              </a:ext>
            </a:extLst>
          </p:cNvPr>
          <p:cNvSpPr/>
          <p:nvPr/>
        </p:nvSpPr>
        <p:spPr>
          <a:xfrm rot="16200000">
            <a:off x="1188613" y="417977"/>
            <a:ext cx="5518112" cy="7361933"/>
          </a:xfrm>
          <a:prstGeom prst="rect">
            <a:avLst/>
          </a:prstGeom>
          <a:gradFill flip="none" rotWithShape="1">
            <a:gsLst>
              <a:gs pos="24000">
                <a:schemeClr val="bg2">
                  <a:alpha val="0"/>
                </a:schemeClr>
              </a:gs>
              <a:gs pos="45000">
                <a:schemeClr val="bg2">
                  <a:alpha val="82000"/>
                </a:schemeClr>
              </a:gs>
              <a:gs pos="67000">
                <a:schemeClr val="bg1">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8" name="Title 7">
            <a:extLst>
              <a:ext uri="{FF2B5EF4-FFF2-40B4-BE49-F238E27FC236}">
                <a16:creationId xmlns:a16="http://schemas.microsoft.com/office/drawing/2014/main" id="{5F9BCED7-6A0B-12F0-730B-5623879C9495}"/>
              </a:ext>
            </a:extLst>
          </p:cNvPr>
          <p:cNvSpPr>
            <a:spLocks noGrp="1"/>
          </p:cNvSpPr>
          <p:nvPr>
            <p:ph type="title"/>
          </p:nvPr>
        </p:nvSpPr>
        <p:spPr>
          <a:xfrm>
            <a:off x="266702" y="1714498"/>
            <a:ext cx="4960617" cy="4722876"/>
          </a:xfrm>
        </p:spPr>
        <p:txBody>
          <a:bodyPr/>
          <a:lstStyle>
            <a:lvl1pPr>
              <a:defRPr sz="5000"/>
            </a:lvl1pPr>
          </a:lstStyle>
          <a:p>
            <a:r>
              <a:rPr lang="en-US" dirty="0"/>
              <a:t>Click to edit Master title style</a:t>
            </a:r>
          </a:p>
        </p:txBody>
      </p:sp>
      <p:sp>
        <p:nvSpPr>
          <p:cNvPr id="13" name="Date Placeholder 12">
            <a:extLst>
              <a:ext uri="{FF2B5EF4-FFF2-40B4-BE49-F238E27FC236}">
                <a16:creationId xmlns:a16="http://schemas.microsoft.com/office/drawing/2014/main" id="{E14FBD3E-3A09-5EF4-6941-FFF3E03D5396}"/>
              </a:ext>
            </a:extLst>
          </p:cNvPr>
          <p:cNvSpPr>
            <a:spLocks noGrp="1"/>
          </p:cNvSpPr>
          <p:nvPr>
            <p:ph type="dt" sz="half" idx="14"/>
          </p:nvPr>
        </p:nvSpPr>
        <p:spPr/>
        <p:txBody>
          <a:bodyPr/>
          <a:lstStyle/>
          <a:p>
            <a:fld id="{C203B917-B4D8-450F-B071-5D422EDD6067}" type="datetime1">
              <a:rPr lang="en-US" smtClean="0"/>
              <a:t>3/25/2026</a:t>
            </a:fld>
            <a:endParaRPr lang="en-US"/>
          </a:p>
        </p:txBody>
      </p:sp>
      <p:sp>
        <p:nvSpPr>
          <p:cNvPr id="14" name="Footer Placeholder 13">
            <a:extLst>
              <a:ext uri="{FF2B5EF4-FFF2-40B4-BE49-F238E27FC236}">
                <a16:creationId xmlns:a16="http://schemas.microsoft.com/office/drawing/2014/main" id="{362D8C0B-F931-385E-61C9-0E7226053F00}"/>
              </a:ext>
            </a:extLst>
          </p:cNvPr>
          <p:cNvSpPr>
            <a:spLocks noGrp="1"/>
          </p:cNvSpPr>
          <p:nvPr>
            <p:ph type="ftr" sz="quarter" idx="15"/>
          </p:nvPr>
        </p:nvSpPr>
        <p:spPr>
          <a:xfrm>
            <a:off x="7909368" y="210114"/>
            <a:ext cx="2509284" cy="365760"/>
          </a:xfrm>
        </p:spPr>
        <p:txBody>
          <a:bodyPr/>
          <a:lstStyle/>
          <a:p>
            <a:r>
              <a:rPr lang="en-US"/>
              <a:t>Sample Footer Text</a:t>
            </a:r>
          </a:p>
        </p:txBody>
      </p:sp>
      <p:sp>
        <p:nvSpPr>
          <p:cNvPr id="15" name="Slide Number Placeholder 14">
            <a:extLst>
              <a:ext uri="{FF2B5EF4-FFF2-40B4-BE49-F238E27FC236}">
                <a16:creationId xmlns:a16="http://schemas.microsoft.com/office/drawing/2014/main" id="{07E96BDD-FAA3-3ABD-453F-3A62D97801B5}"/>
              </a:ext>
            </a:extLst>
          </p:cNvPr>
          <p:cNvSpPr>
            <a:spLocks noGrp="1"/>
          </p:cNvSpPr>
          <p:nvPr>
            <p:ph type="sldNum" sz="quarter" idx="16"/>
          </p:nvPr>
        </p:nvSpPr>
        <p:spPr/>
        <p:txBody>
          <a:bodyPr/>
          <a:lstStyle/>
          <a:p>
            <a:fld id="{5E0677F5-4A8A-4BF1-96BE-3BAE8FBAFE2E}" type="slidenum">
              <a:rPr lang="en-US" smtClean="0"/>
              <a:pPr/>
              <a:t>‹#›</a:t>
            </a:fld>
            <a:endParaRPr lang="en-US"/>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952232" y="1246951"/>
            <a:ext cx="3404277" cy="4923185"/>
          </a:xfrm>
        </p:spPr>
        <p:txBody>
          <a:bodyPr vert="horz" lIns="91440" tIns="45720" rIns="91440" bIns="45720" rtlCol="0" anchor="t">
            <a:normAutofit/>
          </a:bodyPr>
          <a:lstStyle>
            <a:lvl1pPr marL="457200" indent="-457200">
              <a:spcBef>
                <a:spcPts val="1000"/>
              </a:spcBef>
              <a:spcAft>
                <a:spcPts val="600"/>
              </a:spcAft>
              <a:buFont typeface="+mj-lt"/>
              <a:buAutoNum type="arabicPeriod"/>
              <a:defRPr lang="en-US" sz="1600" dirty="0"/>
            </a:lvl1pPr>
            <a:lvl2pPr marL="571500" indent="-342900">
              <a:spcBef>
                <a:spcPts val="1000"/>
              </a:spcBef>
              <a:spcAft>
                <a:spcPts val="600"/>
              </a:spcAft>
              <a:buFont typeface="+mj-lt"/>
              <a:buAutoNum type="arabicPeriod"/>
              <a:defRPr lang="en-US" sz="1400" dirty="0"/>
            </a:lvl2pPr>
            <a:lvl3pPr marL="800100" indent="-342900">
              <a:spcBef>
                <a:spcPts val="1000"/>
              </a:spcBef>
              <a:spcAft>
                <a:spcPts val="600"/>
              </a:spcAft>
              <a:buFont typeface="+mj-lt"/>
              <a:buAutoNum type="arabicPeriod"/>
              <a:defRPr lang="en-US" sz="1400" dirty="0"/>
            </a:lvl3pPr>
            <a:lvl4pPr>
              <a:spcBef>
                <a:spcPts val="1000"/>
              </a:spcBef>
              <a:spcAft>
                <a:spcPts val="600"/>
              </a:spcAft>
              <a:buFont typeface="+mj-lt"/>
              <a:buAutoNum type="arabicPeriod"/>
              <a:defRPr lang="en-US" sz="1400" dirty="0"/>
            </a:lvl4pPr>
            <a:lvl5pPr>
              <a:spcBef>
                <a:spcPts val="1000"/>
              </a:spcBef>
              <a:spcAft>
                <a:spcPts val="600"/>
              </a:spcAft>
              <a:buFont typeface="+mj-lt"/>
              <a:buAutoNum type="arabicPeriod"/>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5B086C0A-2B9C-7A1D-5F77-AF7402CC1F84}"/>
              </a:ext>
            </a:extLst>
          </p:cNvPr>
          <p:cNvCxnSpPr>
            <a:cxnSpLocks/>
          </p:cNvCxnSpPr>
          <p:nvPr/>
        </p:nvCxnSpPr>
        <p:spPr>
          <a:xfrm flipH="1">
            <a:off x="8002560" y="762000"/>
            <a:ext cx="3840480" cy="0"/>
          </a:xfrm>
          <a:prstGeom prst="line">
            <a:avLst/>
          </a:prstGeom>
          <a:ln w="6350">
            <a:solidFill>
              <a:schemeClr val="tx1">
                <a:lumMod val="85000"/>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11069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191826-CFE4-1D6E-85E2-32EE006A5C5D}"/>
              </a:ext>
            </a:extLst>
          </p:cNvPr>
          <p:cNvSpPr/>
          <p:nvPr/>
        </p:nvSpPr>
        <p:spPr>
          <a:xfrm flipH="1">
            <a:off x="0" y="0"/>
            <a:ext cx="12192000" cy="6857996"/>
          </a:xfrm>
          <a:prstGeom prst="rect">
            <a:avLst/>
          </a:prstGeom>
          <a:gradFill flip="none" rotWithShape="1">
            <a:gsLst>
              <a:gs pos="93000">
                <a:schemeClr val="tx2"/>
              </a:gs>
              <a:gs pos="75000">
                <a:schemeClr val="accent1">
                  <a:alpha val="94000"/>
                </a:schemeClr>
              </a:gs>
              <a:gs pos="39000">
                <a:schemeClr val="accent4">
                  <a:lumMod val="50000"/>
                  <a:alpha val="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1DDCB74-BBA4-B75C-2781-A574716A3DE4}"/>
              </a:ext>
            </a:extLst>
          </p:cNvPr>
          <p:cNvSpPr/>
          <p:nvPr/>
        </p:nvSpPr>
        <p:spPr>
          <a:xfrm>
            <a:off x="0" y="-5"/>
            <a:ext cx="7958884" cy="5425439"/>
          </a:xfrm>
          <a:prstGeom prst="rect">
            <a:avLst/>
          </a:prstGeom>
          <a:gradFill flip="none" rotWithShape="1">
            <a:gsLst>
              <a:gs pos="6000">
                <a:schemeClr val="accent4">
                  <a:lumMod val="50000"/>
                </a:schemeClr>
              </a:gs>
              <a:gs pos="51000">
                <a:schemeClr val="accent6">
                  <a:lumMod val="75000"/>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E4A60CA-D100-CFE6-62AC-013A201FBB9F}"/>
              </a:ext>
            </a:extLst>
          </p:cNvPr>
          <p:cNvSpPr/>
          <p:nvPr/>
        </p:nvSpPr>
        <p:spPr>
          <a:xfrm rot="5400000">
            <a:off x="1660810" y="-1660814"/>
            <a:ext cx="6858000" cy="10179620"/>
          </a:xfrm>
          <a:prstGeom prst="rect">
            <a:avLst/>
          </a:prstGeom>
          <a:gradFill flip="none" rotWithShape="1">
            <a:gsLst>
              <a:gs pos="6000">
                <a:schemeClr val="accent3">
                  <a:lumMod val="60000"/>
                  <a:lumOff val="40000"/>
                  <a:alpha val="50000"/>
                </a:schemeClr>
              </a:gs>
              <a:gs pos="72989">
                <a:schemeClr val="bg2">
                  <a:alpha val="0"/>
                </a:schemeClr>
              </a:gs>
              <a:gs pos="37000">
                <a:schemeClr val="accent2">
                  <a:lumMod val="75000"/>
                  <a:alpha val="8000"/>
                </a:schemeClr>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itle 4">
            <a:extLst>
              <a:ext uri="{FF2B5EF4-FFF2-40B4-BE49-F238E27FC236}">
                <a16:creationId xmlns:a16="http://schemas.microsoft.com/office/drawing/2014/main" id="{22C61630-0AC6-F4D9-545E-38A32C69F3CA}"/>
              </a:ext>
            </a:extLst>
          </p:cNvPr>
          <p:cNvSpPr>
            <a:spLocks noGrp="1"/>
          </p:cNvSpPr>
          <p:nvPr>
            <p:ph type="title"/>
          </p:nvPr>
        </p:nvSpPr>
        <p:spPr>
          <a:xfrm>
            <a:off x="274320" y="1148579"/>
            <a:ext cx="4724400" cy="2811649"/>
          </a:xfrm>
        </p:spPr>
        <p:txBody>
          <a:bodyPr anchor="t"/>
          <a:lstStyle>
            <a:lvl1pPr>
              <a:defRPr sz="5000"/>
            </a:lvl1pPr>
          </a:lstStyle>
          <a:p>
            <a:r>
              <a:rPr lang="en-US"/>
              <a:t>Click to edit Master title style</a:t>
            </a:r>
          </a:p>
        </p:txBody>
      </p:sp>
      <p:sp>
        <p:nvSpPr>
          <p:cNvPr id="6" name="Date Placeholder 5">
            <a:extLst>
              <a:ext uri="{FF2B5EF4-FFF2-40B4-BE49-F238E27FC236}">
                <a16:creationId xmlns:a16="http://schemas.microsoft.com/office/drawing/2014/main" id="{C3B19A28-AC79-CF20-C703-D6B27C01698A}"/>
              </a:ext>
            </a:extLst>
          </p:cNvPr>
          <p:cNvSpPr>
            <a:spLocks noGrp="1"/>
          </p:cNvSpPr>
          <p:nvPr>
            <p:ph type="dt" sz="half" idx="14"/>
          </p:nvPr>
        </p:nvSpPr>
        <p:spPr>
          <a:xfrm>
            <a:off x="412375" y="210114"/>
            <a:ext cx="1884796" cy="365760"/>
          </a:xfrm>
        </p:spPr>
        <p:txBody>
          <a:bodyPr/>
          <a:lstStyle/>
          <a:p>
            <a:fld id="{A1E97992-2A38-4135-B86F-99C3F3AC4D9A}" type="datetime1">
              <a:rPr lang="en-US" smtClean="0"/>
              <a:t>3/25/2026</a:t>
            </a:fld>
            <a:endParaRPr lang="en-US"/>
          </a:p>
        </p:txBody>
      </p:sp>
      <p:sp>
        <p:nvSpPr>
          <p:cNvPr id="8" name="Footer Placeholder 7">
            <a:extLst>
              <a:ext uri="{FF2B5EF4-FFF2-40B4-BE49-F238E27FC236}">
                <a16:creationId xmlns:a16="http://schemas.microsoft.com/office/drawing/2014/main" id="{19E554EC-D104-642A-5E42-E4CFB243523F}"/>
              </a:ext>
            </a:extLst>
          </p:cNvPr>
          <p:cNvSpPr>
            <a:spLocks noGrp="1"/>
          </p:cNvSpPr>
          <p:nvPr>
            <p:ph type="ftr" sz="quarter" idx="15"/>
          </p:nvPr>
        </p:nvSpPr>
        <p:spPr>
          <a:xfrm>
            <a:off x="6481323" y="210114"/>
            <a:ext cx="2509284" cy="365760"/>
          </a:xfrm>
        </p:spPr>
        <p:txBody>
          <a:bodyPr/>
          <a:lstStyle>
            <a:lvl1pPr>
              <a:defRPr>
                <a:solidFill>
                  <a:schemeClr val="tx1"/>
                </a:solidFill>
              </a:defRPr>
            </a:lvl1pPr>
          </a:lstStyle>
          <a:p>
            <a:r>
              <a:rPr lang="en-US"/>
              <a:t>Sample Footer Text</a:t>
            </a:r>
          </a:p>
        </p:txBody>
      </p:sp>
      <p:sp>
        <p:nvSpPr>
          <p:cNvPr id="9" name="Slide Number Placeholder 8">
            <a:extLst>
              <a:ext uri="{FF2B5EF4-FFF2-40B4-BE49-F238E27FC236}">
                <a16:creationId xmlns:a16="http://schemas.microsoft.com/office/drawing/2014/main" id="{47E23A16-5291-F71A-D460-81EE611EA8B8}"/>
              </a:ext>
            </a:extLst>
          </p:cNvPr>
          <p:cNvSpPr>
            <a:spLocks noGrp="1"/>
          </p:cNvSpPr>
          <p:nvPr>
            <p:ph type="sldNum" sz="quarter" idx="16"/>
          </p:nvPr>
        </p:nvSpPr>
        <p:spPr/>
        <p:txBody>
          <a:bodyPr/>
          <a:lstStyle/>
          <a:p>
            <a:fld id="{5E0677F5-4A8A-4BF1-96BE-3BAE8FBAFE2E}" type="slidenum">
              <a:rPr lang="en-US" smtClean="0"/>
              <a:t>‹#›</a:t>
            </a:fld>
            <a:endParaRPr lang="en-US"/>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481322" y="1148580"/>
            <a:ext cx="4986777" cy="4606762"/>
          </a:xfrm>
        </p:spPr>
        <p:txBody>
          <a:bodyPr vert="horz" lIns="91440" tIns="45720" rIns="91440" bIns="45720" rtlCol="0" anchor="b">
            <a:normAutofit/>
          </a:bodyPr>
          <a:lstStyle>
            <a:lvl1pPr marL="457200" indent="-457200">
              <a:spcBef>
                <a:spcPts val="1000"/>
              </a:spcBef>
              <a:spcAft>
                <a:spcPts val="600"/>
              </a:spcAft>
              <a:buFont typeface="+mj-lt"/>
              <a:buAutoNum type="arabicPeriod"/>
              <a:defRPr lang="en-US" sz="1600" dirty="0"/>
            </a:lvl1pPr>
            <a:lvl2pPr marL="571500" indent="-342900">
              <a:spcBef>
                <a:spcPts val="1000"/>
              </a:spcBef>
              <a:spcAft>
                <a:spcPts val="600"/>
              </a:spcAft>
              <a:buFont typeface="+mj-lt"/>
              <a:buAutoNum type="arabicPeriod"/>
              <a:defRPr lang="en-US" sz="1400" dirty="0"/>
            </a:lvl2pPr>
            <a:lvl3pPr marL="800100" indent="-342900">
              <a:spcBef>
                <a:spcPts val="1000"/>
              </a:spcBef>
              <a:spcAft>
                <a:spcPts val="600"/>
              </a:spcAft>
              <a:buFont typeface="+mj-lt"/>
              <a:buAutoNum type="arabicPeriod"/>
              <a:defRPr lang="en-US" sz="1400" dirty="0"/>
            </a:lvl3pPr>
            <a:lvl4pPr>
              <a:spcBef>
                <a:spcPts val="1000"/>
              </a:spcBef>
              <a:spcAft>
                <a:spcPts val="600"/>
              </a:spcAft>
              <a:buFont typeface="+mj-lt"/>
              <a:buAutoNum type="arabicPeriod"/>
              <a:defRPr lang="en-US" sz="1400" dirty="0"/>
            </a:lvl4pPr>
            <a:lvl5pPr>
              <a:spcBef>
                <a:spcPts val="1000"/>
              </a:spcBef>
              <a:spcAft>
                <a:spcPts val="600"/>
              </a:spcAft>
              <a:buFont typeface="+mj-lt"/>
              <a:buAutoNum type="arabicPeriod"/>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8201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with Pictur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84410D4-C581-C48F-5E1D-E93DA884342F}"/>
              </a:ext>
            </a:extLst>
          </p:cNvPr>
          <p:cNvSpPr/>
          <p:nvPr/>
        </p:nvSpPr>
        <p:spPr>
          <a:xfrm rot="10800000">
            <a:off x="14619" y="-2"/>
            <a:ext cx="12177379" cy="4492404"/>
          </a:xfrm>
          <a:prstGeom prst="rect">
            <a:avLst/>
          </a:prstGeom>
          <a:gradFill flip="none" rotWithShape="1">
            <a:gsLst>
              <a:gs pos="33000">
                <a:schemeClr val="bg2">
                  <a:alpha val="0"/>
                </a:schemeClr>
              </a:gs>
              <a:gs pos="82000">
                <a:schemeClr val="accent1">
                  <a:lumMod val="50000"/>
                  <a:alpha val="44000"/>
                </a:schemeClr>
              </a:gs>
              <a:gs pos="100000">
                <a:schemeClr val="accent3">
                  <a:lumMod val="60000"/>
                  <a:lumOff val="40000"/>
                  <a:alpha val="90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F8F2B01-BAAD-F03E-72D9-CC472F3A5DE5}"/>
              </a:ext>
            </a:extLst>
          </p:cNvPr>
          <p:cNvSpPr/>
          <p:nvPr/>
        </p:nvSpPr>
        <p:spPr>
          <a:xfrm flipH="1" flipV="1">
            <a:off x="723903" y="1161955"/>
            <a:ext cx="11468097" cy="3330447"/>
          </a:xfrm>
          <a:prstGeom prst="rect">
            <a:avLst/>
          </a:prstGeom>
          <a:gradFill>
            <a:gsLst>
              <a:gs pos="0">
                <a:schemeClr val="accent2">
                  <a:lumMod val="75000"/>
                </a:schemeClr>
              </a:gs>
              <a:gs pos="27000">
                <a:schemeClr val="bg2">
                  <a:alpha val="0"/>
                </a:schemeClr>
              </a:gs>
            </a:gsLst>
            <a:lin ang="5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Rectangle 2">
            <a:extLst>
              <a:ext uri="{FF2B5EF4-FFF2-40B4-BE49-F238E27FC236}">
                <a16:creationId xmlns:a16="http://schemas.microsoft.com/office/drawing/2014/main" id="{D31AE9B9-D0DC-50F5-FE7E-BCF950A9B60C}"/>
              </a:ext>
            </a:extLst>
          </p:cNvPr>
          <p:cNvSpPr/>
          <p:nvPr/>
        </p:nvSpPr>
        <p:spPr>
          <a:xfrm rot="10800000">
            <a:off x="-14621" y="-7466"/>
            <a:ext cx="6110621" cy="2500409"/>
          </a:xfrm>
          <a:prstGeom prst="rect">
            <a:avLst/>
          </a:prstGeom>
          <a:gradFill flip="none" rotWithShape="1">
            <a:gsLst>
              <a:gs pos="63000">
                <a:schemeClr val="bg2">
                  <a:alpha val="0"/>
                </a:schemeClr>
              </a:gs>
              <a:gs pos="100000">
                <a:schemeClr val="accent1">
                  <a:lumMod val="50000"/>
                </a:scheme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4D63E47-B71F-605F-2462-F6F2ED4F115C}"/>
              </a:ext>
            </a:extLst>
          </p:cNvPr>
          <p:cNvSpPr>
            <a:spLocks noGrp="1"/>
          </p:cNvSpPr>
          <p:nvPr>
            <p:ph type="title"/>
          </p:nvPr>
        </p:nvSpPr>
        <p:spPr>
          <a:xfrm>
            <a:off x="274320" y="1468924"/>
            <a:ext cx="5096176" cy="2461308"/>
          </a:xfrm>
        </p:spPr>
        <p:txBody>
          <a:bodyPr/>
          <a:lstStyle>
            <a:lvl1pPr>
              <a:defRPr sz="5000"/>
            </a:lvl1pPr>
          </a:lstStyle>
          <a:p>
            <a:r>
              <a:rPr lang="en-US" dirty="0"/>
              <a:t>Click to edit Master title style</a:t>
            </a:r>
          </a:p>
        </p:txBody>
      </p:sp>
      <p:sp>
        <p:nvSpPr>
          <p:cNvPr id="6" name="Date Placeholder 5">
            <a:extLst>
              <a:ext uri="{FF2B5EF4-FFF2-40B4-BE49-F238E27FC236}">
                <a16:creationId xmlns:a16="http://schemas.microsoft.com/office/drawing/2014/main" id="{C3B19A28-AC79-CF20-C703-D6B27C01698A}"/>
              </a:ext>
            </a:extLst>
          </p:cNvPr>
          <p:cNvSpPr>
            <a:spLocks noGrp="1"/>
          </p:cNvSpPr>
          <p:nvPr>
            <p:ph type="dt" sz="half" idx="14"/>
          </p:nvPr>
        </p:nvSpPr>
        <p:spPr>
          <a:xfrm>
            <a:off x="419100" y="210114"/>
            <a:ext cx="2064089" cy="365760"/>
          </a:xfrm>
        </p:spPr>
        <p:txBody>
          <a:bodyPr/>
          <a:lstStyle>
            <a:lvl1pPr>
              <a:defRPr>
                <a:solidFill>
                  <a:schemeClr val="tx1"/>
                </a:solidFill>
              </a:defRPr>
            </a:lvl1pPr>
          </a:lstStyle>
          <a:p>
            <a:fld id="{A6CE63EB-FFD3-4BA6-92F4-0A96F4BA6596}" type="datetime1">
              <a:rPr lang="en-US" smtClean="0"/>
              <a:t>3/25/2026</a:t>
            </a:fld>
            <a:endParaRPr lang="en-US"/>
          </a:p>
        </p:txBody>
      </p:sp>
      <p:sp>
        <p:nvSpPr>
          <p:cNvPr id="8" name="Footer Placeholder 7">
            <a:extLst>
              <a:ext uri="{FF2B5EF4-FFF2-40B4-BE49-F238E27FC236}">
                <a16:creationId xmlns:a16="http://schemas.microsoft.com/office/drawing/2014/main" id="{19E554EC-D104-642A-5E42-E4CFB243523F}"/>
              </a:ext>
            </a:extLst>
          </p:cNvPr>
          <p:cNvSpPr>
            <a:spLocks noGrp="1"/>
          </p:cNvSpPr>
          <p:nvPr>
            <p:ph type="ftr" sz="quarter" idx="15"/>
          </p:nvPr>
        </p:nvSpPr>
        <p:spPr>
          <a:xfrm>
            <a:off x="6477000" y="210114"/>
            <a:ext cx="3251508" cy="365760"/>
          </a:xfrm>
        </p:spPr>
        <p:txBody>
          <a:bodyPr/>
          <a:lstStyle>
            <a:lvl1pPr>
              <a:defRPr>
                <a:solidFill>
                  <a:schemeClr val="tx1"/>
                </a:solidFill>
              </a:defRPr>
            </a:lvl1pPr>
          </a:lstStyle>
          <a:p>
            <a:r>
              <a:rPr lang="en-US"/>
              <a:t>Sample Footer Text</a:t>
            </a:r>
          </a:p>
        </p:txBody>
      </p:sp>
      <p:sp>
        <p:nvSpPr>
          <p:cNvPr id="9" name="Slide Number Placeholder 8">
            <a:extLst>
              <a:ext uri="{FF2B5EF4-FFF2-40B4-BE49-F238E27FC236}">
                <a16:creationId xmlns:a16="http://schemas.microsoft.com/office/drawing/2014/main" id="{47E23A16-5291-F71A-D460-81EE611EA8B8}"/>
              </a:ext>
            </a:extLst>
          </p:cNvPr>
          <p:cNvSpPr>
            <a:spLocks noGrp="1"/>
          </p:cNvSpPr>
          <p:nvPr>
            <p:ph type="sldNum" sz="quarter" idx="16"/>
          </p:nvPr>
        </p:nvSpPr>
        <p:spPr/>
        <p:txBody>
          <a:bodyPr/>
          <a:lstStyle/>
          <a:p>
            <a:fld id="{5E0677F5-4A8A-4BF1-96BE-3BAE8FBAFE2E}" type="slidenum">
              <a:rPr lang="en-US" smtClean="0"/>
              <a:t>‹#›</a:t>
            </a:fld>
            <a:endParaRPr lang="en-US"/>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487383" y="1161955"/>
            <a:ext cx="4158158" cy="2768278"/>
          </a:xfrm>
        </p:spPr>
        <p:txBody>
          <a:bodyPr vert="horz" lIns="91440" tIns="45720" rIns="91440" bIns="45720" rtlCol="0" anchor="b">
            <a:normAutofit/>
          </a:bodyPr>
          <a:lstStyle>
            <a:lvl1pPr marL="457200" indent="-457200">
              <a:spcBef>
                <a:spcPts val="1000"/>
              </a:spcBef>
              <a:spcAft>
                <a:spcPts val="600"/>
              </a:spcAft>
              <a:buFont typeface="+mj-lt"/>
              <a:buAutoNum type="arabicPeriod"/>
              <a:defRPr lang="en-US" sz="1600" dirty="0"/>
            </a:lvl1pPr>
            <a:lvl2pPr marL="571500" indent="-342900">
              <a:spcBef>
                <a:spcPts val="1000"/>
              </a:spcBef>
              <a:spcAft>
                <a:spcPts val="600"/>
              </a:spcAft>
              <a:buFont typeface="+mj-lt"/>
              <a:buAutoNum type="arabicPeriod"/>
              <a:defRPr lang="en-US" sz="1400" dirty="0"/>
            </a:lvl2pPr>
            <a:lvl3pPr marL="800100" indent="-342900">
              <a:spcBef>
                <a:spcPts val="1000"/>
              </a:spcBef>
              <a:spcAft>
                <a:spcPts val="600"/>
              </a:spcAft>
              <a:buFont typeface="+mj-lt"/>
              <a:buAutoNum type="arabicPeriod"/>
              <a:defRPr lang="en-US" sz="1400" dirty="0"/>
            </a:lvl3pPr>
            <a:lvl4pPr>
              <a:spcBef>
                <a:spcPts val="1000"/>
              </a:spcBef>
              <a:spcAft>
                <a:spcPts val="600"/>
              </a:spcAft>
              <a:buFont typeface="+mj-lt"/>
              <a:buAutoNum type="arabicPeriod"/>
              <a:defRPr lang="en-US" sz="1400" dirty="0"/>
            </a:lvl4pPr>
            <a:lvl5pPr>
              <a:spcBef>
                <a:spcPts val="1000"/>
              </a:spcBef>
              <a:spcAft>
                <a:spcPts val="600"/>
              </a:spcAft>
              <a:buFont typeface="+mj-lt"/>
              <a:buAutoNum type="arabicPeriod"/>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14">
            <a:extLst>
              <a:ext uri="{FF2B5EF4-FFF2-40B4-BE49-F238E27FC236}">
                <a16:creationId xmlns:a16="http://schemas.microsoft.com/office/drawing/2014/main" id="{C9B8CAF0-3749-D1CF-0FDA-20F4B5EE9862}"/>
              </a:ext>
            </a:extLst>
          </p:cNvPr>
          <p:cNvSpPr>
            <a:spLocks noGrp="1"/>
          </p:cNvSpPr>
          <p:nvPr>
            <p:ph type="pic" sz="quarter" idx="17" hasCustomPrompt="1"/>
          </p:nvPr>
        </p:nvSpPr>
        <p:spPr>
          <a:xfrm>
            <a:off x="0" y="4492402"/>
            <a:ext cx="12192000" cy="2365597"/>
          </a:xfrm>
          <a:blipFill>
            <a:blip r:embed="rId2">
              <a:alphaModFix amt="70000"/>
            </a:blip>
            <a:stretch>
              <a:fillRect/>
            </a:stretch>
          </a:blipFill>
        </p:spPr>
        <p:txBody>
          <a:bodyPr/>
          <a:lstStyle>
            <a:lvl1pPr>
              <a:defRPr/>
            </a:lvl1pPr>
          </a:lstStyle>
          <a:p>
            <a:r>
              <a:rPr lang="en-US" dirty="0"/>
              <a:t>   </a:t>
            </a:r>
          </a:p>
        </p:txBody>
      </p:sp>
    </p:spTree>
    <p:extLst>
      <p:ext uri="{BB962C8B-B14F-4D97-AF65-F5344CB8AC3E}">
        <p14:creationId xmlns:p14="http://schemas.microsoft.com/office/powerpoint/2010/main" val="1780096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EF5A46-889B-82F0-E6A3-B308E2DCC951}"/>
              </a:ext>
            </a:extLst>
          </p:cNvPr>
          <p:cNvSpPr/>
          <p:nvPr/>
        </p:nvSpPr>
        <p:spPr>
          <a:xfrm rot="5400000" flipH="1" flipV="1">
            <a:off x="5012872" y="-5012874"/>
            <a:ext cx="2166257" cy="12192001"/>
          </a:xfrm>
          <a:prstGeom prst="rect">
            <a:avLst/>
          </a:prstGeom>
          <a:gradFill flip="none" rotWithShape="1">
            <a:gsLst>
              <a:gs pos="0">
                <a:schemeClr val="accent3">
                  <a:lumMod val="60000"/>
                  <a:lumOff val="40000"/>
                </a:schemeClr>
              </a:gs>
              <a:gs pos="61000">
                <a:schemeClr val="bg2">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ectangle 4">
            <a:extLst>
              <a:ext uri="{FF2B5EF4-FFF2-40B4-BE49-F238E27FC236}">
                <a16:creationId xmlns:a16="http://schemas.microsoft.com/office/drawing/2014/main" id="{70E27D4F-6E85-4618-7F98-5F4B945ACFE4}"/>
              </a:ext>
            </a:extLst>
          </p:cNvPr>
          <p:cNvSpPr/>
          <p:nvPr/>
        </p:nvSpPr>
        <p:spPr>
          <a:xfrm rot="10800000" flipH="1" flipV="1">
            <a:off x="4836601" y="0"/>
            <a:ext cx="7355399" cy="6858000"/>
          </a:xfrm>
          <a:prstGeom prst="rect">
            <a:avLst/>
          </a:prstGeom>
          <a:gradFill flip="none" rotWithShape="1">
            <a:gsLst>
              <a:gs pos="44000">
                <a:schemeClr val="accent2">
                  <a:alpha val="28000"/>
                </a:schemeClr>
              </a:gs>
              <a:gs pos="0">
                <a:schemeClr val="accent1"/>
              </a:gs>
              <a:gs pos="75000">
                <a:schemeClr val="bg2">
                  <a:alpha val="0"/>
                </a:schemeClr>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Rectangle 5">
            <a:extLst>
              <a:ext uri="{FF2B5EF4-FFF2-40B4-BE49-F238E27FC236}">
                <a16:creationId xmlns:a16="http://schemas.microsoft.com/office/drawing/2014/main" id="{70C6460E-7477-249C-CA29-89DD19B3F5CB}"/>
              </a:ext>
            </a:extLst>
          </p:cNvPr>
          <p:cNvSpPr/>
          <p:nvPr/>
        </p:nvSpPr>
        <p:spPr>
          <a:xfrm rot="10800000" flipH="1" flipV="1">
            <a:off x="6749143" y="1763485"/>
            <a:ext cx="5442857" cy="5094514"/>
          </a:xfrm>
          <a:prstGeom prst="rect">
            <a:avLst/>
          </a:prstGeom>
          <a:gradFill flip="none" rotWithShape="1">
            <a:gsLst>
              <a:gs pos="0">
                <a:schemeClr val="accent5">
                  <a:lumMod val="60000"/>
                  <a:lumOff val="40000"/>
                </a:schemeClr>
              </a:gs>
              <a:gs pos="52000">
                <a:schemeClr val="accent4">
                  <a:lumMod val="50000"/>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01752" y="990595"/>
            <a:ext cx="5811178" cy="3043682"/>
          </a:xfrm>
        </p:spPr>
        <p:txBody>
          <a:bodyPr anchor="b">
            <a:normAutofit/>
          </a:bodyPr>
          <a:lstStyle>
            <a:lvl1pPr>
              <a:defRPr sz="4400">
                <a:solidFill>
                  <a:schemeClr val="tx1"/>
                </a:solidFill>
              </a:defRPr>
            </a:lvl1pPr>
          </a:lstStyle>
          <a:p>
            <a:r>
              <a:rPr lang="en-US"/>
              <a:t>Click to edit Master title style</a:t>
            </a:r>
          </a:p>
        </p:txBody>
      </p:sp>
      <p:sp>
        <p:nvSpPr>
          <p:cNvPr id="3" name="Date Placeholder 2">
            <a:extLst>
              <a:ext uri="{FF2B5EF4-FFF2-40B4-BE49-F238E27FC236}">
                <a16:creationId xmlns:a16="http://schemas.microsoft.com/office/drawing/2014/main" id="{45602332-ECCE-37C9-0CA1-1743D107C8E3}"/>
              </a:ext>
            </a:extLst>
          </p:cNvPr>
          <p:cNvSpPr>
            <a:spLocks noGrp="1"/>
          </p:cNvSpPr>
          <p:nvPr>
            <p:ph type="dt" sz="half" idx="14"/>
          </p:nvPr>
        </p:nvSpPr>
        <p:spPr/>
        <p:txBody>
          <a:bodyPr/>
          <a:lstStyle/>
          <a:p>
            <a:fld id="{42DF241C-7D79-42B8-BA3A-09D8D2BB1581}" type="datetime1">
              <a:rPr lang="en-US" smtClean="0"/>
              <a:t>3/25/2026</a:t>
            </a:fld>
            <a:endParaRPr lang="en-US"/>
          </a:p>
        </p:txBody>
      </p:sp>
      <p:sp>
        <p:nvSpPr>
          <p:cNvPr id="7" name="Footer Placeholder 6">
            <a:extLst>
              <a:ext uri="{FF2B5EF4-FFF2-40B4-BE49-F238E27FC236}">
                <a16:creationId xmlns:a16="http://schemas.microsoft.com/office/drawing/2014/main" id="{CA8E192A-D6F1-1585-7133-0041C85402EF}"/>
              </a:ext>
            </a:extLst>
          </p:cNvPr>
          <p:cNvSpPr>
            <a:spLocks noGrp="1"/>
          </p:cNvSpPr>
          <p:nvPr>
            <p:ph type="ftr" sz="quarter" idx="15"/>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8437B541-595D-1700-6A76-9AF7590B1866}"/>
              </a:ext>
            </a:extLst>
          </p:cNvPr>
          <p:cNvSpPr>
            <a:spLocks noGrp="1"/>
          </p:cNvSpPr>
          <p:nvPr>
            <p:ph type="sldNum" sz="quarter" idx="16"/>
          </p:nvPr>
        </p:nvSpPr>
        <p:spPr/>
        <p:txBody>
          <a:bodyPr/>
          <a:lstStyle/>
          <a:p>
            <a:fld id="{5E0677F5-4A8A-4BF1-96BE-3BAE8FBAFE2E}" type="slidenum">
              <a:rPr lang="en-US" smtClean="0"/>
              <a:t>‹#›</a:t>
            </a:fld>
            <a:endParaRPr lang="en-US"/>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301752" y="4167941"/>
            <a:ext cx="5811177" cy="1817223"/>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71238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37BF44-E096-ADC8-0C23-BA7E19E66787}"/>
              </a:ext>
            </a:extLst>
          </p:cNvPr>
          <p:cNvSpPr/>
          <p:nvPr/>
        </p:nvSpPr>
        <p:spPr>
          <a:xfrm rot="10800000" flipV="1">
            <a:off x="3342" y="0"/>
            <a:ext cx="5334001" cy="6858000"/>
          </a:xfrm>
          <a:prstGeom prst="rect">
            <a:avLst/>
          </a:prstGeom>
          <a:gradFill flip="none" rotWithShape="1">
            <a:gsLst>
              <a:gs pos="52000">
                <a:schemeClr val="accent2">
                  <a:alpha val="28000"/>
                </a:schemeClr>
              </a:gs>
              <a:gs pos="0">
                <a:schemeClr val="accent1"/>
              </a:gs>
              <a:gs pos="78000">
                <a:schemeClr val="bg2">
                  <a:alpha val="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ectangle 4">
            <a:extLst>
              <a:ext uri="{FF2B5EF4-FFF2-40B4-BE49-F238E27FC236}">
                <a16:creationId xmlns:a16="http://schemas.microsoft.com/office/drawing/2014/main" id="{E503D519-17B6-1CCD-DA98-45A0B88A04E8}"/>
              </a:ext>
            </a:extLst>
          </p:cNvPr>
          <p:cNvSpPr/>
          <p:nvPr/>
        </p:nvSpPr>
        <p:spPr>
          <a:xfrm rot="10800000" flipV="1">
            <a:off x="-2" y="1448661"/>
            <a:ext cx="7828909" cy="5409338"/>
          </a:xfrm>
          <a:prstGeom prst="rect">
            <a:avLst/>
          </a:prstGeom>
          <a:gradFill flip="none" rotWithShape="1">
            <a:gsLst>
              <a:gs pos="0">
                <a:schemeClr val="accent3">
                  <a:lumMod val="60000"/>
                  <a:lumOff val="40000"/>
                </a:schemeClr>
              </a:gs>
              <a:gs pos="52000">
                <a:schemeClr val="accent4">
                  <a:lumMod val="50000"/>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866900" y="1738353"/>
            <a:ext cx="2907231" cy="2501900"/>
          </a:xfrm>
        </p:spPr>
        <p:txBody>
          <a:bodyPr anchor="t">
            <a:normAutofit/>
          </a:bodyPr>
          <a:lstStyle>
            <a:lvl1pPr>
              <a:defRPr sz="2800">
                <a:solidFill>
                  <a:schemeClr val="tx1"/>
                </a:solidFill>
              </a:defRPr>
            </a:lvl1pPr>
          </a:lstStyle>
          <a:p>
            <a:r>
              <a:rPr lang="en-US"/>
              <a:t>Click to edit Master title style</a:t>
            </a:r>
          </a:p>
        </p:txBody>
      </p:sp>
      <p:sp>
        <p:nvSpPr>
          <p:cNvPr id="13" name="Date Placeholder 12">
            <a:extLst>
              <a:ext uri="{FF2B5EF4-FFF2-40B4-BE49-F238E27FC236}">
                <a16:creationId xmlns:a16="http://schemas.microsoft.com/office/drawing/2014/main" id="{36A82C16-EB1A-4294-103B-715F071E5A35}"/>
              </a:ext>
            </a:extLst>
          </p:cNvPr>
          <p:cNvSpPr>
            <a:spLocks noGrp="1"/>
          </p:cNvSpPr>
          <p:nvPr>
            <p:ph type="dt" sz="half" idx="14"/>
          </p:nvPr>
        </p:nvSpPr>
        <p:spPr/>
        <p:txBody>
          <a:bodyPr/>
          <a:lstStyle/>
          <a:p>
            <a:fld id="{DBEDEE0A-E740-4BFE-919A-9659DEEDFF90}" type="datetime1">
              <a:rPr lang="en-US" smtClean="0"/>
              <a:t>3/25/2026</a:t>
            </a:fld>
            <a:endParaRPr lang="en-US"/>
          </a:p>
        </p:txBody>
      </p:sp>
      <p:sp>
        <p:nvSpPr>
          <p:cNvPr id="14" name="Footer Placeholder 13">
            <a:extLst>
              <a:ext uri="{FF2B5EF4-FFF2-40B4-BE49-F238E27FC236}">
                <a16:creationId xmlns:a16="http://schemas.microsoft.com/office/drawing/2014/main" id="{F09CF825-511F-35F8-E0EC-636033ED43EE}"/>
              </a:ext>
            </a:extLst>
          </p:cNvPr>
          <p:cNvSpPr>
            <a:spLocks noGrp="1"/>
          </p:cNvSpPr>
          <p:nvPr>
            <p:ph type="ftr" sz="quarter" idx="15"/>
          </p:nvPr>
        </p:nvSpPr>
        <p:spPr/>
        <p:txBody>
          <a:bodyPr/>
          <a:lstStyle/>
          <a:p>
            <a:r>
              <a:rPr lang="en-US"/>
              <a:t>Sample Footer Text</a:t>
            </a:r>
          </a:p>
        </p:txBody>
      </p:sp>
      <p:sp>
        <p:nvSpPr>
          <p:cNvPr id="15" name="Slide Number Placeholder 14">
            <a:extLst>
              <a:ext uri="{FF2B5EF4-FFF2-40B4-BE49-F238E27FC236}">
                <a16:creationId xmlns:a16="http://schemas.microsoft.com/office/drawing/2014/main" id="{727EA83B-52EA-A0B8-E2E8-C9D1FE273B22}"/>
              </a:ext>
            </a:extLst>
          </p:cNvPr>
          <p:cNvSpPr>
            <a:spLocks noGrp="1"/>
          </p:cNvSpPr>
          <p:nvPr>
            <p:ph type="sldNum" sz="quarter" idx="16"/>
          </p:nvPr>
        </p:nvSpPr>
        <p:spPr/>
        <p:txBody>
          <a:bodyPr/>
          <a:lstStyle/>
          <a:p>
            <a:fld id="{5E0677F5-4A8A-4BF1-96BE-3BAE8FBAFE2E}" type="slidenum">
              <a:rPr lang="en-US" smtClean="0"/>
              <a:t>‹#›</a:t>
            </a:fld>
            <a:endParaRPr lang="en-US"/>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5334000" y="1738352"/>
            <a:ext cx="4797769" cy="3787377"/>
          </a:xfrm>
        </p:spPr>
        <p:txBody>
          <a:bodyPr vert="horz" lIns="91440" tIns="45720" rIns="73152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4693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C28AA25-2696-95B5-3DD1-1DDCE335B96E}"/>
              </a:ext>
            </a:extLst>
          </p:cNvPr>
          <p:cNvSpPr/>
          <p:nvPr/>
        </p:nvSpPr>
        <p:spPr>
          <a:xfrm>
            <a:off x="0" y="0"/>
            <a:ext cx="12192000" cy="6869579"/>
          </a:xfrm>
          <a:prstGeom prst="rect">
            <a:avLst/>
          </a:prstGeom>
          <a:gradFill flip="none" rotWithShape="1">
            <a:gsLst>
              <a:gs pos="23000">
                <a:schemeClr val="bg2">
                  <a:alpha val="0"/>
                </a:schemeClr>
              </a:gs>
              <a:gs pos="61000">
                <a:schemeClr val="accent1">
                  <a:lumMod val="50000"/>
                  <a:alpha val="50000"/>
                </a:schemeClr>
              </a:gs>
              <a:gs pos="100000">
                <a:schemeClr val="accent3">
                  <a:lumMod val="60000"/>
                  <a:lumOff val="40000"/>
                </a:schemeClr>
              </a:gs>
            </a:gsLst>
            <a:lin ang="18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E6450F3-50BF-885C-FD60-BACC77C3F1E0}"/>
              </a:ext>
            </a:extLst>
          </p:cNvPr>
          <p:cNvSpPr/>
          <p:nvPr/>
        </p:nvSpPr>
        <p:spPr>
          <a:xfrm flipH="1" flipV="1">
            <a:off x="0" y="1727456"/>
            <a:ext cx="12192001" cy="5130541"/>
          </a:xfrm>
          <a:prstGeom prst="rect">
            <a:avLst/>
          </a:prstGeom>
          <a:gradFill>
            <a:gsLst>
              <a:gs pos="0">
                <a:schemeClr val="accent2">
                  <a:lumMod val="75000"/>
                </a:schemeClr>
              </a:gs>
              <a:gs pos="45000">
                <a:schemeClr val="bg2">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a:extLst>
              <a:ext uri="{FF2B5EF4-FFF2-40B4-BE49-F238E27FC236}">
                <a16:creationId xmlns:a16="http://schemas.microsoft.com/office/drawing/2014/main" id="{3D53C05B-A90A-250E-CBC3-E741A87656D9}"/>
              </a:ext>
            </a:extLst>
          </p:cNvPr>
          <p:cNvSpPr/>
          <p:nvPr/>
        </p:nvSpPr>
        <p:spPr>
          <a:xfrm rot="5400000">
            <a:off x="4285048" y="-1037373"/>
            <a:ext cx="6869579" cy="8944324"/>
          </a:xfrm>
          <a:prstGeom prst="rect">
            <a:avLst/>
          </a:prstGeom>
          <a:gradFill flip="none" rotWithShape="1">
            <a:gsLst>
              <a:gs pos="60000">
                <a:schemeClr val="accent5">
                  <a:alpha val="0"/>
                </a:schemeClr>
              </a:gs>
              <a:gs pos="94000">
                <a:schemeClr val="accent3">
                  <a:lumMod val="20000"/>
                  <a:lumOff val="8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B1BC43-B272-D419-E8BB-6EFDB7CB6DE6}"/>
              </a:ext>
            </a:extLst>
          </p:cNvPr>
          <p:cNvSpPr/>
          <p:nvPr/>
        </p:nvSpPr>
        <p:spPr>
          <a:xfrm rot="16200000">
            <a:off x="3586718" y="-681705"/>
            <a:ext cx="6783165" cy="8296238"/>
          </a:xfrm>
          <a:prstGeom prst="rect">
            <a:avLst/>
          </a:prstGeom>
          <a:gradFill flip="none" rotWithShape="1">
            <a:gsLst>
              <a:gs pos="26000">
                <a:schemeClr val="bg2"/>
              </a:gs>
              <a:gs pos="73000">
                <a:schemeClr val="bg2">
                  <a:alpha val="0"/>
                </a:schemeClr>
              </a:gs>
            </a:gsLst>
            <a:path path="circle">
              <a:fillToRect l="50000" t="50000" r="50000" b="50000"/>
            </a:path>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cxnSp>
        <p:nvCxnSpPr>
          <p:cNvPr id="11" name="Straight Connector 10">
            <a:extLst>
              <a:ext uri="{FF2B5EF4-FFF2-40B4-BE49-F238E27FC236}">
                <a16:creationId xmlns:a16="http://schemas.microsoft.com/office/drawing/2014/main" id="{9E9B18E3-016A-6508-4AB9-C1B35F40CE8C}"/>
              </a:ext>
            </a:extLst>
          </p:cNvPr>
          <p:cNvCxnSpPr>
            <a:cxnSpLocks/>
          </p:cNvCxnSpPr>
          <p:nvPr/>
        </p:nvCxnSpPr>
        <p:spPr>
          <a:xfrm flipH="1">
            <a:off x="394716" y="6101080"/>
            <a:ext cx="11402568" cy="0"/>
          </a:xfrm>
          <a:prstGeom prst="line">
            <a:avLst/>
          </a:prstGeom>
          <a:ln w="6350">
            <a:solidFill>
              <a:schemeClr val="tx1">
                <a:lumMod val="85000"/>
                <a:alpha val="50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44A4757-EA69-EF77-262C-A183AC218312}"/>
              </a:ext>
            </a:extLst>
          </p:cNvPr>
          <p:cNvSpPr/>
          <p:nvPr/>
        </p:nvSpPr>
        <p:spPr>
          <a:xfrm rot="10800000">
            <a:off x="0" y="1"/>
            <a:ext cx="12192000" cy="5281424"/>
          </a:xfrm>
          <a:prstGeom prst="rect">
            <a:avLst/>
          </a:prstGeom>
          <a:gradFill flip="none" rotWithShape="1">
            <a:gsLst>
              <a:gs pos="52000">
                <a:schemeClr val="accent2">
                  <a:lumMod val="50000"/>
                  <a:alpha val="0"/>
                </a:schemeClr>
              </a:gs>
              <a:gs pos="100000">
                <a:schemeClr val="accent1">
                  <a:lumMod val="75000"/>
                </a:scheme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01751" y="914400"/>
            <a:ext cx="7498080" cy="2621280"/>
          </a:xfrm>
        </p:spPr>
        <p:txBody>
          <a:bodyPr anchor="b">
            <a:normAutofit/>
          </a:bodyPr>
          <a:lstStyle>
            <a:lvl1pPr>
              <a:defRPr sz="4800" b="0">
                <a:solidFill>
                  <a:schemeClr val="tx1"/>
                </a:solidFill>
              </a:defRPr>
            </a:lvl1pPr>
          </a:lstStyle>
          <a:p>
            <a:r>
              <a:rPr lang="en-US"/>
              <a:t>Click to edit Master title style</a:t>
            </a:r>
          </a:p>
        </p:txBody>
      </p:sp>
      <p:sp>
        <p:nvSpPr>
          <p:cNvPr id="4" name="Date Placeholder 3">
            <a:extLst>
              <a:ext uri="{FF2B5EF4-FFF2-40B4-BE49-F238E27FC236}">
                <a16:creationId xmlns:a16="http://schemas.microsoft.com/office/drawing/2014/main" id="{2BF3AD86-30C4-61DF-3300-53A4A4BB6D4D}"/>
              </a:ext>
            </a:extLst>
          </p:cNvPr>
          <p:cNvSpPr>
            <a:spLocks noGrp="1"/>
          </p:cNvSpPr>
          <p:nvPr>
            <p:ph type="dt" sz="half" idx="14"/>
          </p:nvPr>
        </p:nvSpPr>
        <p:spPr/>
        <p:txBody>
          <a:bodyPr/>
          <a:lstStyle/>
          <a:p>
            <a:fld id="{0C5A04F5-A9F0-43BB-805E-7BF940C48266}" type="datetime1">
              <a:rPr lang="en-US" smtClean="0"/>
              <a:t>3/25/2026</a:t>
            </a:fld>
            <a:endParaRPr lang="en-US"/>
          </a:p>
        </p:txBody>
      </p:sp>
      <p:sp>
        <p:nvSpPr>
          <p:cNvPr id="5" name="Footer Placeholder 4">
            <a:extLst>
              <a:ext uri="{FF2B5EF4-FFF2-40B4-BE49-F238E27FC236}">
                <a16:creationId xmlns:a16="http://schemas.microsoft.com/office/drawing/2014/main" id="{B40ED380-F3FA-F88A-4719-014588A2E13B}"/>
              </a:ext>
            </a:extLst>
          </p:cNvPr>
          <p:cNvSpPr>
            <a:spLocks noGrp="1"/>
          </p:cNvSpPr>
          <p:nvPr>
            <p:ph type="ftr" sz="quarter" idx="15"/>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218F7C8-EA2A-EA2C-5113-86B95AACB171}"/>
              </a:ext>
            </a:extLst>
          </p:cNvPr>
          <p:cNvSpPr>
            <a:spLocks noGrp="1"/>
          </p:cNvSpPr>
          <p:nvPr>
            <p:ph type="sldNum" sz="quarter" idx="16"/>
          </p:nvPr>
        </p:nvSpPr>
        <p:spPr/>
        <p:txBody>
          <a:bodyPr/>
          <a:lstStyle/>
          <a:p>
            <a:fld id="{5E0677F5-4A8A-4BF1-96BE-3BAE8FBAFE2E}" type="slidenum">
              <a:rPr lang="en-US" smtClean="0"/>
              <a:pPr/>
              <a:t>‹#›</a:t>
            </a:fld>
            <a:endParaRPr lang="en-US"/>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301751" y="3901440"/>
            <a:ext cx="7498080" cy="182880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73201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01752" y="925286"/>
            <a:ext cx="6177587" cy="1635723"/>
          </a:xfrm>
        </p:spPr>
        <p:txBody>
          <a:bodyPr anchor="b">
            <a:normAutofit/>
          </a:bodyPr>
          <a:lstStyle>
            <a:lvl1pPr>
              <a:defRPr sz="4400">
                <a:solidFill>
                  <a:schemeClr val="tx1"/>
                </a:solidFill>
              </a:defRPr>
            </a:lvl1pPr>
          </a:lstStyle>
          <a:p>
            <a:r>
              <a:rPr lang="en-US"/>
              <a:t>Click to edit Master title style</a:t>
            </a:r>
          </a:p>
        </p:txBody>
      </p:sp>
      <p:sp>
        <p:nvSpPr>
          <p:cNvPr id="4" name="Date Placeholder 3">
            <a:extLst>
              <a:ext uri="{FF2B5EF4-FFF2-40B4-BE49-F238E27FC236}">
                <a16:creationId xmlns:a16="http://schemas.microsoft.com/office/drawing/2014/main" id="{73F7B4F8-3C61-0936-7251-8633EE5F2C1B}"/>
              </a:ext>
            </a:extLst>
          </p:cNvPr>
          <p:cNvSpPr>
            <a:spLocks noGrp="1"/>
          </p:cNvSpPr>
          <p:nvPr>
            <p:ph type="dt" sz="half" idx="14"/>
          </p:nvPr>
        </p:nvSpPr>
        <p:spPr/>
        <p:txBody>
          <a:bodyPr/>
          <a:lstStyle/>
          <a:p>
            <a:fld id="{8DAE88C1-F36B-42E4-B6AB-4C988974B750}" type="datetime1">
              <a:rPr lang="en-US" smtClean="0"/>
              <a:t>3/25/2026</a:t>
            </a:fld>
            <a:endParaRPr lang="en-US"/>
          </a:p>
        </p:txBody>
      </p:sp>
      <p:sp>
        <p:nvSpPr>
          <p:cNvPr id="5" name="Footer Placeholder 4">
            <a:extLst>
              <a:ext uri="{FF2B5EF4-FFF2-40B4-BE49-F238E27FC236}">
                <a16:creationId xmlns:a16="http://schemas.microsoft.com/office/drawing/2014/main" id="{26DA624A-E1F8-4C9A-205B-0A6EA83A187B}"/>
              </a:ext>
            </a:extLst>
          </p:cNvPr>
          <p:cNvSpPr>
            <a:spLocks noGrp="1"/>
          </p:cNvSpPr>
          <p:nvPr>
            <p:ph type="ftr" sz="quarter" idx="15"/>
          </p:nvPr>
        </p:nvSpPr>
        <p:spPr/>
        <p:txBody>
          <a:bodyPr/>
          <a:lstStyle/>
          <a:p>
            <a:r>
              <a:rPr lang="en-US"/>
              <a:t>Sample Footer Text</a:t>
            </a:r>
          </a:p>
        </p:txBody>
      </p:sp>
      <p:sp>
        <p:nvSpPr>
          <p:cNvPr id="11" name="Slide Number Placeholder 10">
            <a:extLst>
              <a:ext uri="{FF2B5EF4-FFF2-40B4-BE49-F238E27FC236}">
                <a16:creationId xmlns:a16="http://schemas.microsoft.com/office/drawing/2014/main" id="{11848B1D-AC89-3F75-720C-6A1E8C8E7AAF}"/>
              </a:ext>
            </a:extLst>
          </p:cNvPr>
          <p:cNvSpPr>
            <a:spLocks noGrp="1"/>
          </p:cNvSpPr>
          <p:nvPr>
            <p:ph type="sldNum" sz="quarter" idx="16"/>
          </p:nvPr>
        </p:nvSpPr>
        <p:spPr/>
        <p:txBody>
          <a:bodyPr/>
          <a:lstStyle/>
          <a:p>
            <a:fld id="{5E0677F5-4A8A-4BF1-96BE-3BAE8FBAFE2E}" type="slidenum">
              <a:rPr lang="en-US" smtClean="0"/>
              <a:pPr/>
              <a:t>‹#›</a:t>
            </a:fld>
            <a:endParaRPr lang="en-US"/>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301751" y="3017520"/>
            <a:ext cx="7680960" cy="347472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8F51E206-ED3F-B360-C610-1197186BA59A}"/>
              </a:ext>
            </a:extLst>
          </p:cNvPr>
          <p:cNvSpPr/>
          <p:nvPr/>
        </p:nvSpPr>
        <p:spPr>
          <a:xfrm rot="16200000" flipV="1">
            <a:off x="7683337" y="2349337"/>
            <a:ext cx="6858000" cy="2159326"/>
          </a:xfrm>
          <a:prstGeom prst="rect">
            <a:avLst/>
          </a:prstGeom>
          <a:gradFill>
            <a:gsLst>
              <a:gs pos="0">
                <a:schemeClr val="accent3"/>
              </a:gs>
              <a:gs pos="48000">
                <a:schemeClr val="bg2">
                  <a:alpha val="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4D874C02-925E-C0AE-1F22-882A90A64E54}"/>
              </a:ext>
            </a:extLst>
          </p:cNvPr>
          <p:cNvSpPr/>
          <p:nvPr/>
        </p:nvSpPr>
        <p:spPr>
          <a:xfrm rot="10800000" flipH="1" flipV="1">
            <a:off x="7849486" y="0"/>
            <a:ext cx="4342514" cy="6858000"/>
          </a:xfrm>
          <a:prstGeom prst="rect">
            <a:avLst/>
          </a:prstGeom>
          <a:gradFill flip="none" rotWithShape="1">
            <a:gsLst>
              <a:gs pos="29000">
                <a:schemeClr val="accent2">
                  <a:alpha val="28000"/>
                </a:schemeClr>
              </a:gs>
              <a:gs pos="5000">
                <a:schemeClr val="accent1">
                  <a:alpha val="63000"/>
                </a:schemeClr>
              </a:gs>
              <a:gs pos="66000">
                <a:schemeClr val="bg2">
                  <a:alpha val="0"/>
                </a:schemeClr>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740869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01752" y="722282"/>
            <a:ext cx="9830017" cy="731520"/>
          </a:xfrm>
        </p:spPr>
        <p:txBody>
          <a:bodyPr anchor="b">
            <a:normAutofit/>
          </a:bodyPr>
          <a:lstStyle>
            <a:lvl1pPr>
              <a:defRPr sz="2800">
                <a:solidFill>
                  <a:schemeClr val="tx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45602332-ECCE-37C9-0CA1-1743D107C8E3}"/>
              </a:ext>
            </a:extLst>
          </p:cNvPr>
          <p:cNvSpPr>
            <a:spLocks noGrp="1"/>
          </p:cNvSpPr>
          <p:nvPr>
            <p:ph type="dt" sz="half" idx="14"/>
          </p:nvPr>
        </p:nvSpPr>
        <p:spPr/>
        <p:txBody>
          <a:bodyPr/>
          <a:lstStyle/>
          <a:p>
            <a:fld id="{9F55DE9B-A073-49FE-8330-CFA0AC3F16CB}" type="datetime1">
              <a:rPr lang="en-US" smtClean="0"/>
              <a:t>3/25/2026</a:t>
            </a:fld>
            <a:endParaRPr lang="en-US"/>
          </a:p>
        </p:txBody>
      </p:sp>
      <p:sp>
        <p:nvSpPr>
          <p:cNvPr id="7" name="Footer Placeholder 6">
            <a:extLst>
              <a:ext uri="{FF2B5EF4-FFF2-40B4-BE49-F238E27FC236}">
                <a16:creationId xmlns:a16="http://schemas.microsoft.com/office/drawing/2014/main" id="{CA8E192A-D6F1-1585-7133-0041C85402EF}"/>
              </a:ext>
            </a:extLst>
          </p:cNvPr>
          <p:cNvSpPr>
            <a:spLocks noGrp="1"/>
          </p:cNvSpPr>
          <p:nvPr>
            <p:ph type="ftr" sz="quarter" idx="15"/>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8437B541-595D-1700-6A76-9AF7590B1866}"/>
              </a:ext>
            </a:extLst>
          </p:cNvPr>
          <p:cNvSpPr>
            <a:spLocks noGrp="1"/>
          </p:cNvSpPr>
          <p:nvPr>
            <p:ph type="sldNum" sz="quarter" idx="16"/>
          </p:nvPr>
        </p:nvSpPr>
        <p:spPr/>
        <p:txBody>
          <a:bodyPr/>
          <a:lstStyle/>
          <a:p>
            <a:fld id="{5E0677F5-4A8A-4BF1-96BE-3BAE8FBAFE2E}" type="slidenum">
              <a:rPr lang="en-US" smtClean="0"/>
              <a:t>‹#›</a:t>
            </a:fld>
            <a:endParaRPr lang="en-US"/>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301752" y="2011680"/>
            <a:ext cx="11402568" cy="438912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2101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B42C01-B12A-AF17-D0E9-403E14D1D1A7}"/>
              </a:ext>
            </a:extLst>
          </p:cNvPr>
          <p:cNvSpPr/>
          <p:nvPr/>
        </p:nvSpPr>
        <p:spPr>
          <a:xfrm rot="10800000" flipH="1">
            <a:off x="391802" y="773848"/>
            <a:ext cx="11800198" cy="3151902"/>
          </a:xfrm>
          <a:prstGeom prst="rect">
            <a:avLst/>
          </a:prstGeom>
          <a:gradFill>
            <a:gsLst>
              <a:gs pos="79000">
                <a:schemeClr val="bg2">
                  <a:alpha val="0"/>
                </a:schemeClr>
              </a:gs>
              <a:gs pos="100000">
                <a:schemeClr val="accent5">
                  <a:lumMod val="75000"/>
                </a:schemeClr>
              </a:gs>
            </a:gsLst>
            <a:lin ang="52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04AA29D-41E7-06F1-DA88-95401F827C71}"/>
              </a:ext>
            </a:extLst>
          </p:cNvPr>
          <p:cNvSpPr/>
          <p:nvPr/>
        </p:nvSpPr>
        <p:spPr>
          <a:xfrm rot="10800000" flipH="1">
            <a:off x="0" y="773847"/>
            <a:ext cx="11026588" cy="1634270"/>
          </a:xfrm>
          <a:prstGeom prst="rect">
            <a:avLst/>
          </a:prstGeom>
          <a:gradFill flip="none" rotWithShape="1">
            <a:gsLst>
              <a:gs pos="575">
                <a:schemeClr val="accent2"/>
              </a:gs>
              <a:gs pos="37000">
                <a:schemeClr val="bg1">
                  <a:alpha val="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866900" y="1918144"/>
            <a:ext cx="2939186" cy="2096814"/>
          </a:xfrm>
        </p:spPr>
        <p:txBody>
          <a:bodyPr vert="horz" lIns="91440" tIns="45720" rIns="91440" bIns="45720" rtlCol="0" anchor="t">
            <a:normAutofit/>
          </a:bodyPr>
          <a:lstStyle>
            <a:lvl1pPr>
              <a:defRPr lang="en-US" dirty="0">
                <a:solidFill>
                  <a:schemeClr val="tx1"/>
                </a:solidFill>
              </a:defRPr>
            </a:lvl1pPr>
          </a:lstStyle>
          <a:p>
            <a:pPr lvl="0"/>
            <a:r>
              <a:rPr lang="en-US"/>
              <a:t>Click to edit Master title style</a:t>
            </a:r>
          </a:p>
        </p:txBody>
      </p:sp>
      <p:sp>
        <p:nvSpPr>
          <p:cNvPr id="3" name="Date Placeholder 2">
            <a:extLst>
              <a:ext uri="{FF2B5EF4-FFF2-40B4-BE49-F238E27FC236}">
                <a16:creationId xmlns:a16="http://schemas.microsoft.com/office/drawing/2014/main" id="{11C4CAAF-9048-5116-D3C8-15E595C3BC25}"/>
              </a:ext>
            </a:extLst>
          </p:cNvPr>
          <p:cNvSpPr>
            <a:spLocks noGrp="1"/>
          </p:cNvSpPr>
          <p:nvPr>
            <p:ph type="dt" sz="half" idx="14"/>
          </p:nvPr>
        </p:nvSpPr>
        <p:spPr/>
        <p:txBody>
          <a:bodyPr/>
          <a:lstStyle/>
          <a:p>
            <a:fld id="{27276F24-8B67-4C51-BC7D-82D3D36B8463}" type="datetime1">
              <a:rPr lang="en-US" smtClean="0"/>
              <a:t>3/25/2026</a:t>
            </a:fld>
            <a:endParaRPr lang="en-US"/>
          </a:p>
        </p:txBody>
      </p:sp>
      <p:sp>
        <p:nvSpPr>
          <p:cNvPr id="7" name="Footer Placeholder 6">
            <a:extLst>
              <a:ext uri="{FF2B5EF4-FFF2-40B4-BE49-F238E27FC236}">
                <a16:creationId xmlns:a16="http://schemas.microsoft.com/office/drawing/2014/main" id="{F3B715D2-E75C-A2E6-CE7A-70CE2EFA5E82}"/>
              </a:ext>
            </a:extLst>
          </p:cNvPr>
          <p:cNvSpPr>
            <a:spLocks noGrp="1"/>
          </p:cNvSpPr>
          <p:nvPr>
            <p:ph type="ftr" sz="quarter" idx="15"/>
          </p:nvPr>
        </p:nvSpPr>
        <p:spPr>
          <a:xfrm>
            <a:off x="5334000" y="210114"/>
            <a:ext cx="2939491" cy="365760"/>
          </a:xfrm>
        </p:spPr>
        <p:txBody>
          <a:bodyPr/>
          <a:lstStyle/>
          <a:p>
            <a:r>
              <a:rPr lang="en-US"/>
              <a:t>Sample Footer Text</a:t>
            </a:r>
          </a:p>
        </p:txBody>
      </p:sp>
      <p:sp>
        <p:nvSpPr>
          <p:cNvPr id="9" name="Slide Number Placeholder 8">
            <a:extLst>
              <a:ext uri="{FF2B5EF4-FFF2-40B4-BE49-F238E27FC236}">
                <a16:creationId xmlns:a16="http://schemas.microsoft.com/office/drawing/2014/main" id="{CBF8E49B-DD4C-66AF-8D2C-52110DB227F6}"/>
              </a:ext>
            </a:extLst>
          </p:cNvPr>
          <p:cNvSpPr>
            <a:spLocks noGrp="1"/>
          </p:cNvSpPr>
          <p:nvPr>
            <p:ph type="sldNum" sz="quarter" idx="16"/>
          </p:nvPr>
        </p:nvSpPr>
        <p:spPr/>
        <p:txBody>
          <a:bodyPr/>
          <a:lstStyle/>
          <a:p>
            <a:fld id="{5E0677F5-4A8A-4BF1-96BE-3BAE8FBAFE2E}" type="slidenum">
              <a:rPr lang="en-US" smtClean="0"/>
              <a:t>‹#›</a:t>
            </a:fld>
            <a:endParaRPr lang="en-US"/>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5334000" y="1918145"/>
            <a:ext cx="4991100" cy="41330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2849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01752" y="1025717"/>
            <a:ext cx="3144282" cy="2443427"/>
          </a:xfrm>
        </p:spPr>
        <p:txBody>
          <a:bodyPr anchor="t">
            <a:normAutofit/>
          </a:bodyPr>
          <a:lstStyle>
            <a:lvl1pPr>
              <a:defRPr sz="2800">
                <a:solidFill>
                  <a:schemeClr val="tx1"/>
                </a:solidFill>
              </a:defRPr>
            </a:lvl1pPr>
          </a:lstStyle>
          <a:p>
            <a:r>
              <a:rPr lang="en-US"/>
              <a:t>Click to edit Master title style</a:t>
            </a:r>
          </a:p>
        </p:txBody>
      </p:sp>
      <p:sp>
        <p:nvSpPr>
          <p:cNvPr id="3" name="Date Placeholder 2">
            <a:extLst>
              <a:ext uri="{FF2B5EF4-FFF2-40B4-BE49-F238E27FC236}">
                <a16:creationId xmlns:a16="http://schemas.microsoft.com/office/drawing/2014/main" id="{45602332-ECCE-37C9-0CA1-1743D107C8E3}"/>
              </a:ext>
            </a:extLst>
          </p:cNvPr>
          <p:cNvSpPr>
            <a:spLocks noGrp="1"/>
          </p:cNvSpPr>
          <p:nvPr>
            <p:ph type="dt" sz="half" idx="14"/>
          </p:nvPr>
        </p:nvSpPr>
        <p:spPr/>
        <p:txBody>
          <a:bodyPr/>
          <a:lstStyle/>
          <a:p>
            <a:fld id="{2DAE3560-4A13-4C12-811C-DAA001A27D24}" type="datetime1">
              <a:rPr lang="en-US" smtClean="0"/>
              <a:t>3/25/2026</a:t>
            </a:fld>
            <a:endParaRPr lang="en-US"/>
          </a:p>
        </p:txBody>
      </p:sp>
      <p:sp>
        <p:nvSpPr>
          <p:cNvPr id="7" name="Footer Placeholder 6">
            <a:extLst>
              <a:ext uri="{FF2B5EF4-FFF2-40B4-BE49-F238E27FC236}">
                <a16:creationId xmlns:a16="http://schemas.microsoft.com/office/drawing/2014/main" id="{CA8E192A-D6F1-1585-7133-0041C85402EF}"/>
              </a:ext>
            </a:extLst>
          </p:cNvPr>
          <p:cNvSpPr>
            <a:spLocks noGrp="1"/>
          </p:cNvSpPr>
          <p:nvPr>
            <p:ph type="ftr" sz="quarter" idx="15"/>
          </p:nvPr>
        </p:nvSpPr>
        <p:spPr>
          <a:xfrm>
            <a:off x="4470069" y="210114"/>
            <a:ext cx="2664515" cy="365760"/>
          </a:xfrm>
        </p:spPr>
        <p:txBody>
          <a:bodyPr/>
          <a:lstStyle/>
          <a:p>
            <a:r>
              <a:rPr lang="en-US"/>
              <a:t>Sample Footer Text</a:t>
            </a:r>
          </a:p>
        </p:txBody>
      </p:sp>
      <p:sp>
        <p:nvSpPr>
          <p:cNvPr id="9" name="Slide Number Placeholder 8">
            <a:extLst>
              <a:ext uri="{FF2B5EF4-FFF2-40B4-BE49-F238E27FC236}">
                <a16:creationId xmlns:a16="http://schemas.microsoft.com/office/drawing/2014/main" id="{8437B541-595D-1700-6A76-9AF7590B1866}"/>
              </a:ext>
            </a:extLst>
          </p:cNvPr>
          <p:cNvSpPr>
            <a:spLocks noGrp="1"/>
          </p:cNvSpPr>
          <p:nvPr>
            <p:ph type="sldNum" sz="quarter" idx="16"/>
          </p:nvPr>
        </p:nvSpPr>
        <p:spPr/>
        <p:txBody>
          <a:bodyPr/>
          <a:lstStyle/>
          <a:p>
            <a:fld id="{5E0677F5-4A8A-4BF1-96BE-3BAE8FBAFE2E}" type="slidenum">
              <a:rPr lang="en-US" smtClean="0"/>
              <a:t>‹#›</a:t>
            </a:fld>
            <a:endParaRPr lang="en-US"/>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4470070" y="1025717"/>
            <a:ext cx="6306086" cy="5335754"/>
          </a:xfrm>
        </p:spPr>
        <p:txBody>
          <a:bodyPr vert="horz" lIns="91440" tIns="45720" rIns="82296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67362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01752" y="722376"/>
            <a:ext cx="9875520" cy="731520"/>
          </a:xfrm>
        </p:spPr>
        <p:txBody>
          <a:bodyPr anchor="b">
            <a:normAutofit/>
          </a:bodyPr>
          <a:lstStyle>
            <a:lvl1pPr>
              <a:defRPr sz="2800">
                <a:solidFill>
                  <a:schemeClr val="tx1"/>
                </a:solidFill>
              </a:defRPr>
            </a:lvl1pPr>
          </a:lstStyle>
          <a:p>
            <a:r>
              <a:rPr lang="en-US"/>
              <a:t>Click to edit Master title style</a:t>
            </a:r>
          </a:p>
        </p:txBody>
      </p:sp>
      <p:sp>
        <p:nvSpPr>
          <p:cNvPr id="3" name="Date Placeholder 2">
            <a:extLst>
              <a:ext uri="{FF2B5EF4-FFF2-40B4-BE49-F238E27FC236}">
                <a16:creationId xmlns:a16="http://schemas.microsoft.com/office/drawing/2014/main" id="{45602332-ECCE-37C9-0CA1-1743D107C8E3}"/>
              </a:ext>
            </a:extLst>
          </p:cNvPr>
          <p:cNvSpPr>
            <a:spLocks noGrp="1"/>
          </p:cNvSpPr>
          <p:nvPr>
            <p:ph type="dt" sz="half" idx="14"/>
          </p:nvPr>
        </p:nvSpPr>
        <p:spPr/>
        <p:txBody>
          <a:bodyPr/>
          <a:lstStyle/>
          <a:p>
            <a:fld id="{469161C8-EF89-415E-856E-08A50FDA7E1B}" type="datetime1">
              <a:rPr lang="en-US" smtClean="0"/>
              <a:t>3/25/2026</a:t>
            </a:fld>
            <a:endParaRPr lang="en-US"/>
          </a:p>
        </p:txBody>
      </p:sp>
      <p:sp>
        <p:nvSpPr>
          <p:cNvPr id="7" name="Footer Placeholder 6">
            <a:extLst>
              <a:ext uri="{FF2B5EF4-FFF2-40B4-BE49-F238E27FC236}">
                <a16:creationId xmlns:a16="http://schemas.microsoft.com/office/drawing/2014/main" id="{CA8E192A-D6F1-1585-7133-0041C85402EF}"/>
              </a:ext>
            </a:extLst>
          </p:cNvPr>
          <p:cNvSpPr>
            <a:spLocks noGrp="1"/>
          </p:cNvSpPr>
          <p:nvPr>
            <p:ph type="ftr" sz="quarter" idx="15"/>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8437B541-595D-1700-6A76-9AF7590B1866}"/>
              </a:ext>
            </a:extLst>
          </p:cNvPr>
          <p:cNvSpPr>
            <a:spLocks noGrp="1"/>
          </p:cNvSpPr>
          <p:nvPr>
            <p:ph type="sldNum" sz="quarter" idx="16"/>
          </p:nvPr>
        </p:nvSpPr>
        <p:spPr/>
        <p:txBody>
          <a:bodyPr/>
          <a:lstStyle/>
          <a:p>
            <a:fld id="{5E0677F5-4A8A-4BF1-96BE-3BAE8FBAFE2E}" type="slidenum">
              <a:rPr lang="en-US" smtClean="0"/>
              <a:t>‹#›</a:t>
            </a:fld>
            <a:endParaRPr lang="en-US"/>
          </a:p>
        </p:txBody>
      </p:sp>
      <p:sp>
        <p:nvSpPr>
          <p:cNvPr id="10" name="Rectangle 9">
            <a:extLst>
              <a:ext uri="{FF2B5EF4-FFF2-40B4-BE49-F238E27FC236}">
                <a16:creationId xmlns:a16="http://schemas.microsoft.com/office/drawing/2014/main" id="{67BDEC48-6AF0-A15B-1E5D-9476B32733A4}"/>
              </a:ext>
            </a:extLst>
          </p:cNvPr>
          <p:cNvSpPr/>
          <p:nvPr/>
        </p:nvSpPr>
        <p:spPr>
          <a:xfrm rot="10800000" flipH="1">
            <a:off x="0" y="1700784"/>
            <a:ext cx="12192000" cy="2406798"/>
          </a:xfrm>
          <a:prstGeom prst="rect">
            <a:avLst/>
          </a:prstGeom>
          <a:gradFill>
            <a:gsLst>
              <a:gs pos="79000">
                <a:schemeClr val="bg2">
                  <a:alpha val="0"/>
                </a:schemeClr>
              </a:gs>
              <a:gs pos="100000">
                <a:schemeClr val="accent6">
                  <a:alpha val="66000"/>
                </a:schemeClr>
              </a:gs>
            </a:gsLst>
            <a:lin ang="56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6CCDA7C-EB2B-A59A-8F97-263F3FE42D52}"/>
              </a:ext>
            </a:extLst>
          </p:cNvPr>
          <p:cNvSpPr/>
          <p:nvPr/>
        </p:nvSpPr>
        <p:spPr>
          <a:xfrm rot="10800000">
            <a:off x="1159597" y="1700784"/>
            <a:ext cx="11032403" cy="1260888"/>
          </a:xfrm>
          <a:prstGeom prst="rect">
            <a:avLst/>
          </a:prstGeom>
          <a:gradFill flip="none" rotWithShape="1">
            <a:gsLst>
              <a:gs pos="21830">
                <a:schemeClr val="accent1">
                  <a:lumMod val="75000"/>
                  <a:alpha val="35000"/>
                </a:schemeClr>
              </a:gs>
              <a:gs pos="0">
                <a:schemeClr val="accent3">
                  <a:lumMod val="60000"/>
                  <a:lumOff val="40000"/>
                </a:schemeClr>
              </a:gs>
              <a:gs pos="57000">
                <a:schemeClr val="bg1">
                  <a:alpha val="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301751" y="2011679"/>
            <a:ext cx="11612880" cy="438912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6744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01752" y="1025717"/>
            <a:ext cx="3144282" cy="2443427"/>
          </a:xfrm>
        </p:spPr>
        <p:txBody>
          <a:bodyPr anchor="t">
            <a:normAutofit/>
          </a:bodyPr>
          <a:lstStyle>
            <a:lvl1pPr>
              <a:defRPr sz="2800">
                <a:solidFill>
                  <a:schemeClr val="tx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45602332-ECCE-37C9-0CA1-1743D107C8E3}"/>
              </a:ext>
            </a:extLst>
          </p:cNvPr>
          <p:cNvSpPr>
            <a:spLocks noGrp="1"/>
          </p:cNvSpPr>
          <p:nvPr>
            <p:ph type="dt" sz="half" idx="14"/>
          </p:nvPr>
        </p:nvSpPr>
        <p:spPr/>
        <p:txBody>
          <a:bodyPr/>
          <a:lstStyle/>
          <a:p>
            <a:fld id="{6EDA5324-4DAC-4B49-9749-2166D7695E49}" type="datetime1">
              <a:rPr lang="en-US" smtClean="0"/>
              <a:t>3/25/2026</a:t>
            </a:fld>
            <a:endParaRPr lang="en-US"/>
          </a:p>
        </p:txBody>
      </p:sp>
      <p:sp>
        <p:nvSpPr>
          <p:cNvPr id="7" name="Footer Placeholder 6">
            <a:extLst>
              <a:ext uri="{FF2B5EF4-FFF2-40B4-BE49-F238E27FC236}">
                <a16:creationId xmlns:a16="http://schemas.microsoft.com/office/drawing/2014/main" id="{CA8E192A-D6F1-1585-7133-0041C85402EF}"/>
              </a:ext>
            </a:extLst>
          </p:cNvPr>
          <p:cNvSpPr>
            <a:spLocks noGrp="1"/>
          </p:cNvSpPr>
          <p:nvPr>
            <p:ph type="ftr" sz="quarter" idx="15"/>
          </p:nvPr>
        </p:nvSpPr>
        <p:spPr>
          <a:xfrm>
            <a:off x="4470069" y="210114"/>
            <a:ext cx="2664515" cy="365760"/>
          </a:xfrm>
        </p:spPr>
        <p:txBody>
          <a:bodyPr/>
          <a:lstStyle/>
          <a:p>
            <a:r>
              <a:rPr lang="en-US"/>
              <a:t>Sample Footer Text</a:t>
            </a:r>
          </a:p>
        </p:txBody>
      </p:sp>
      <p:sp>
        <p:nvSpPr>
          <p:cNvPr id="9" name="Slide Number Placeholder 8">
            <a:extLst>
              <a:ext uri="{FF2B5EF4-FFF2-40B4-BE49-F238E27FC236}">
                <a16:creationId xmlns:a16="http://schemas.microsoft.com/office/drawing/2014/main" id="{8437B541-595D-1700-6A76-9AF7590B1866}"/>
              </a:ext>
            </a:extLst>
          </p:cNvPr>
          <p:cNvSpPr>
            <a:spLocks noGrp="1"/>
          </p:cNvSpPr>
          <p:nvPr>
            <p:ph type="sldNum" sz="quarter" idx="16"/>
          </p:nvPr>
        </p:nvSpPr>
        <p:spPr/>
        <p:txBody>
          <a:bodyPr/>
          <a:lstStyle/>
          <a:p>
            <a:fld id="{5E0677F5-4A8A-4BF1-96BE-3BAE8FBAFE2E}" type="slidenum">
              <a:rPr lang="en-US" smtClean="0"/>
              <a:t>‹#›</a:t>
            </a:fld>
            <a:endParaRPr lang="en-US"/>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4470070" y="1025717"/>
            <a:ext cx="7420178" cy="5375082"/>
          </a:xfrm>
        </p:spPr>
        <p:txBody>
          <a:bodyPr vert="horz" lIns="91440" tIns="45720" rIns="82296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99873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01752" y="952500"/>
            <a:ext cx="3332784" cy="1581912"/>
          </a:xfrm>
        </p:spPr>
        <p:txBody>
          <a:bodyPr anchor="b"/>
          <a:lstStyle/>
          <a:p>
            <a:r>
              <a:rPr lang="en-US"/>
              <a:t>Click to edit Master title style</a:t>
            </a:r>
          </a:p>
        </p:txBody>
      </p:sp>
      <p:sp>
        <p:nvSpPr>
          <p:cNvPr id="3" name="Date Placeholder 2">
            <a:extLst>
              <a:ext uri="{FF2B5EF4-FFF2-40B4-BE49-F238E27FC236}">
                <a16:creationId xmlns:a16="http://schemas.microsoft.com/office/drawing/2014/main" id="{99BE2343-B677-7565-070B-CEED0B0D5463}"/>
              </a:ext>
            </a:extLst>
          </p:cNvPr>
          <p:cNvSpPr>
            <a:spLocks noGrp="1"/>
          </p:cNvSpPr>
          <p:nvPr>
            <p:ph type="dt" sz="half" idx="16"/>
          </p:nvPr>
        </p:nvSpPr>
        <p:spPr>
          <a:xfrm>
            <a:off x="301752" y="205986"/>
            <a:ext cx="1097280" cy="365760"/>
          </a:xfrm>
        </p:spPr>
        <p:txBody>
          <a:bodyPr/>
          <a:lstStyle/>
          <a:p>
            <a:fld id="{277E3728-D2C2-430F-9EF1-A14D53775CAD}" type="datetime1">
              <a:rPr lang="en-US" smtClean="0"/>
              <a:t>3/25/2026</a:t>
            </a:fld>
            <a:endParaRPr lang="en-US"/>
          </a:p>
        </p:txBody>
      </p:sp>
      <p:sp>
        <p:nvSpPr>
          <p:cNvPr id="4" name="Footer Placeholder 3">
            <a:extLst>
              <a:ext uri="{FF2B5EF4-FFF2-40B4-BE49-F238E27FC236}">
                <a16:creationId xmlns:a16="http://schemas.microsoft.com/office/drawing/2014/main" id="{8D8C8E1E-13A9-668C-1F5C-BC271E6A05CF}"/>
              </a:ext>
            </a:extLst>
          </p:cNvPr>
          <p:cNvSpPr>
            <a:spLocks noGrp="1"/>
          </p:cNvSpPr>
          <p:nvPr>
            <p:ph type="ftr" sz="quarter" idx="17"/>
          </p:nvPr>
        </p:nvSpPr>
        <p:spPr>
          <a:xfrm>
            <a:off x="1494378" y="207291"/>
            <a:ext cx="1639372" cy="365760"/>
          </a:xfrm>
        </p:spPr>
        <p:txBody>
          <a:bodyPr/>
          <a:lstStyle/>
          <a:p>
            <a:r>
              <a:rPr lang="en-US"/>
              <a:t>Sample Footer Text</a:t>
            </a:r>
          </a:p>
        </p:txBody>
      </p:sp>
      <p:sp>
        <p:nvSpPr>
          <p:cNvPr id="9" name="Slide Number Placeholder 8">
            <a:extLst>
              <a:ext uri="{FF2B5EF4-FFF2-40B4-BE49-F238E27FC236}">
                <a16:creationId xmlns:a16="http://schemas.microsoft.com/office/drawing/2014/main" id="{394BC881-6669-50F2-64F2-57BD81A93BCE}"/>
              </a:ext>
            </a:extLst>
          </p:cNvPr>
          <p:cNvSpPr>
            <a:spLocks noGrp="1"/>
          </p:cNvSpPr>
          <p:nvPr>
            <p:ph type="sldNum" sz="quarter" idx="18"/>
          </p:nvPr>
        </p:nvSpPr>
        <p:spPr>
          <a:xfrm>
            <a:off x="3140760" y="210114"/>
            <a:ext cx="493776" cy="365760"/>
          </a:xfrm>
        </p:spPr>
        <p:txBody>
          <a:bodyPr/>
          <a:lstStyle/>
          <a:p>
            <a:fld id="{5E0677F5-4A8A-4BF1-96BE-3BAE8FBAFE2E}" type="slidenum">
              <a:rPr lang="en-US" smtClean="0"/>
              <a:t>‹#›</a:t>
            </a:fld>
            <a:endParaRPr lang="en-US"/>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301752" y="3099816"/>
            <a:ext cx="3332784" cy="3054096"/>
          </a:xfrm>
        </p:spPr>
        <p:txBody>
          <a:bodyPr>
            <a:normAutofit/>
          </a:bodyPr>
          <a:lstStyle>
            <a:lvl1pPr marL="0" indent="0">
              <a:buNone/>
              <a:defRPr sz="1400"/>
            </a:lvl1pPr>
            <a:lvl2pPr marL="228600" indent="0">
              <a:buNone/>
              <a:defRPr sz="1400"/>
            </a:lvl2pPr>
            <a:lvl3pPr marL="457200" indent="0">
              <a:buNone/>
              <a:defRPr sz="1400"/>
            </a:lvl3pPr>
            <a:lvl4pPr marL="685800" indent="0">
              <a:buNone/>
              <a:defRPr sz="1400"/>
            </a:lvl4pPr>
            <a:lvl5pPr marL="91440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F93A3E8A-C3F5-3D0B-FDE4-68B52DFE7196}"/>
              </a:ext>
            </a:extLst>
          </p:cNvPr>
          <p:cNvSpPr>
            <a:spLocks noGrp="1"/>
          </p:cNvSpPr>
          <p:nvPr>
            <p:ph type="pic" sz="quarter" idx="15" hasCustomPrompt="1"/>
          </p:nvPr>
        </p:nvSpPr>
        <p:spPr>
          <a:xfrm>
            <a:off x="4152900" y="0"/>
            <a:ext cx="8039100" cy="6858000"/>
          </a:xfrm>
          <a:blipFill dpi="0" rotWithShape="1">
            <a:blip r:embed="rId2">
              <a:alphaModFix amt="60000"/>
            </a:blip>
            <a:srcRect/>
            <a:stretch>
              <a:fillRect/>
            </a:stretch>
          </a:blipFill>
        </p:spPr>
        <p:txBody>
          <a:bodyPr/>
          <a:lstStyle>
            <a:lvl1pPr>
              <a:defRPr/>
            </a:lvl1pPr>
          </a:lstStyle>
          <a:p>
            <a:r>
              <a:rPr lang="en-US" dirty="0"/>
              <a:t>   </a:t>
            </a:r>
          </a:p>
        </p:txBody>
      </p:sp>
      <p:cxnSp>
        <p:nvCxnSpPr>
          <p:cNvPr id="5" name="Straight Connector 4">
            <a:extLst>
              <a:ext uri="{FF2B5EF4-FFF2-40B4-BE49-F238E27FC236}">
                <a16:creationId xmlns:a16="http://schemas.microsoft.com/office/drawing/2014/main" id="{2A942C55-3382-C50D-76EB-793EA21DA34F}"/>
              </a:ext>
            </a:extLst>
          </p:cNvPr>
          <p:cNvCxnSpPr>
            <a:cxnSpLocks/>
          </p:cNvCxnSpPr>
          <p:nvPr/>
        </p:nvCxnSpPr>
        <p:spPr>
          <a:xfrm flipH="1">
            <a:off x="397288" y="2811277"/>
            <a:ext cx="3246138" cy="0"/>
          </a:xfrm>
          <a:prstGeom prst="line">
            <a:avLst/>
          </a:prstGeom>
          <a:ln w="6350">
            <a:solidFill>
              <a:schemeClr val="tx1">
                <a:lumMod val="75000"/>
                <a:alpha val="34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45389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159103" y="952500"/>
            <a:ext cx="3239262" cy="1582882"/>
          </a:xfrm>
        </p:spPr>
        <p:txBody>
          <a:bodyPr anchor="b"/>
          <a:lstStyle/>
          <a:p>
            <a:r>
              <a:rPr lang="en-US"/>
              <a:t>Click to edit Master title style</a:t>
            </a:r>
          </a:p>
        </p:txBody>
      </p:sp>
      <p:sp>
        <p:nvSpPr>
          <p:cNvPr id="12" name="Picture Placeholder 11">
            <a:extLst>
              <a:ext uri="{FF2B5EF4-FFF2-40B4-BE49-F238E27FC236}">
                <a16:creationId xmlns:a16="http://schemas.microsoft.com/office/drawing/2014/main" id="{F8A45037-DD9A-9287-B37A-49CD4CC3CAFB}"/>
              </a:ext>
            </a:extLst>
          </p:cNvPr>
          <p:cNvSpPr>
            <a:spLocks noGrp="1"/>
          </p:cNvSpPr>
          <p:nvPr>
            <p:ph type="pic" sz="quarter" idx="15" hasCustomPrompt="1"/>
          </p:nvPr>
        </p:nvSpPr>
        <p:spPr>
          <a:xfrm>
            <a:off x="0" y="0"/>
            <a:ext cx="7620000" cy="6858001"/>
          </a:xfrm>
          <a:blipFill>
            <a:blip r:embed="rId2">
              <a:alphaModFix amt="60000"/>
            </a:blip>
            <a:stretch>
              <a:fillRect/>
            </a:stretch>
          </a:blipFill>
        </p:spPr>
        <p:txBody>
          <a:bodyPr/>
          <a:lstStyle>
            <a:lvl1pPr>
              <a:defRPr/>
            </a:lvl1pPr>
          </a:lstStyle>
          <a:p>
            <a:r>
              <a:rPr lang="en-US" dirty="0"/>
              <a:t>   </a:t>
            </a:r>
          </a:p>
        </p:txBody>
      </p:sp>
      <p:sp>
        <p:nvSpPr>
          <p:cNvPr id="4" name="Date Placeholder 3">
            <a:extLst>
              <a:ext uri="{FF2B5EF4-FFF2-40B4-BE49-F238E27FC236}">
                <a16:creationId xmlns:a16="http://schemas.microsoft.com/office/drawing/2014/main" id="{1762B38A-33A6-F8AC-C9B9-FA400D29071B}"/>
              </a:ext>
            </a:extLst>
          </p:cNvPr>
          <p:cNvSpPr>
            <a:spLocks noGrp="1"/>
          </p:cNvSpPr>
          <p:nvPr>
            <p:ph type="dt" sz="half" idx="16"/>
          </p:nvPr>
        </p:nvSpPr>
        <p:spPr>
          <a:xfrm>
            <a:off x="381000" y="210114"/>
            <a:ext cx="1413537" cy="365760"/>
          </a:xfrm>
        </p:spPr>
        <p:txBody>
          <a:bodyPr/>
          <a:lstStyle/>
          <a:p>
            <a:fld id="{DCBBA82B-D5BE-4639-946D-5A524D510DF9}" type="datetime1">
              <a:rPr lang="en-US" smtClean="0"/>
              <a:t>3/25/2026</a:t>
            </a:fld>
            <a:endParaRPr lang="en-US"/>
          </a:p>
        </p:txBody>
      </p:sp>
      <p:sp>
        <p:nvSpPr>
          <p:cNvPr id="11" name="Footer Placeholder 10">
            <a:extLst>
              <a:ext uri="{FF2B5EF4-FFF2-40B4-BE49-F238E27FC236}">
                <a16:creationId xmlns:a16="http://schemas.microsoft.com/office/drawing/2014/main" id="{6F5CC625-CD4F-F9C5-5E5D-05B78AE7CEE1}"/>
              </a:ext>
            </a:extLst>
          </p:cNvPr>
          <p:cNvSpPr>
            <a:spLocks noGrp="1"/>
          </p:cNvSpPr>
          <p:nvPr>
            <p:ph type="ftr" sz="quarter" idx="17"/>
          </p:nvPr>
        </p:nvSpPr>
        <p:spPr>
          <a:xfrm>
            <a:off x="8150916" y="210114"/>
            <a:ext cx="2333520" cy="365760"/>
          </a:xfrm>
        </p:spPr>
        <p:txBody>
          <a:bodyPr/>
          <a:lstStyle/>
          <a:p>
            <a:r>
              <a:rPr lang="en-US"/>
              <a:t>Sample Footer Text</a:t>
            </a:r>
          </a:p>
        </p:txBody>
      </p:sp>
      <p:sp>
        <p:nvSpPr>
          <p:cNvPr id="13" name="Slide Number Placeholder 12">
            <a:extLst>
              <a:ext uri="{FF2B5EF4-FFF2-40B4-BE49-F238E27FC236}">
                <a16:creationId xmlns:a16="http://schemas.microsoft.com/office/drawing/2014/main" id="{E5B1B358-15B5-2BEF-0B1B-0BC9F05FFA1A}"/>
              </a:ext>
            </a:extLst>
          </p:cNvPr>
          <p:cNvSpPr>
            <a:spLocks noGrp="1"/>
          </p:cNvSpPr>
          <p:nvPr>
            <p:ph type="sldNum" sz="quarter" idx="18"/>
          </p:nvPr>
        </p:nvSpPr>
        <p:spPr/>
        <p:txBody>
          <a:bodyPr/>
          <a:lstStyle/>
          <a:p>
            <a:fld id="{5E0677F5-4A8A-4BF1-96BE-3BAE8FBAFE2E}" type="slidenum">
              <a:rPr lang="en-US" smtClean="0"/>
              <a:t>‹#›</a:t>
            </a:fld>
            <a:endParaRPr lang="en-US"/>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159103" y="3103929"/>
            <a:ext cx="3239262" cy="3109836"/>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A2AF1B15-A912-4D71-3A1C-A97F524B9DE0}"/>
              </a:ext>
            </a:extLst>
          </p:cNvPr>
          <p:cNvCxnSpPr>
            <a:cxnSpLocks/>
          </p:cNvCxnSpPr>
          <p:nvPr/>
        </p:nvCxnSpPr>
        <p:spPr>
          <a:xfrm flipH="1">
            <a:off x="8237415" y="2811277"/>
            <a:ext cx="3246138" cy="0"/>
          </a:xfrm>
          <a:prstGeom prst="line">
            <a:avLst/>
          </a:prstGeom>
          <a:ln w="6350">
            <a:solidFill>
              <a:schemeClr val="tx1">
                <a:lumMod val="75000"/>
                <a:alpha val="34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3263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01752" y="4282051"/>
            <a:ext cx="3410958" cy="1532976"/>
          </a:xfrm>
        </p:spPr>
        <p:txBody>
          <a:bodyPr anchor="t">
            <a:normAutofit/>
          </a:bodyPr>
          <a:lstStyle>
            <a:lvl1pPr>
              <a:defRPr sz="2800"/>
            </a:lvl1pPr>
          </a:lstStyle>
          <a:p>
            <a:r>
              <a:rPr lang="en-US"/>
              <a:t>Click to edit Master title style</a:t>
            </a:r>
          </a:p>
        </p:txBody>
      </p:sp>
      <p:sp>
        <p:nvSpPr>
          <p:cNvPr id="4" name="Picture Placeholder 3">
            <a:extLst>
              <a:ext uri="{FF2B5EF4-FFF2-40B4-BE49-F238E27FC236}">
                <a16:creationId xmlns:a16="http://schemas.microsoft.com/office/drawing/2014/main" id="{1C17E7B2-E2F9-D41D-D140-E89E0C3F5B96}"/>
              </a:ext>
            </a:extLst>
          </p:cNvPr>
          <p:cNvSpPr>
            <a:spLocks noGrp="1"/>
          </p:cNvSpPr>
          <p:nvPr>
            <p:ph type="pic" sz="quarter" idx="16" hasCustomPrompt="1"/>
          </p:nvPr>
        </p:nvSpPr>
        <p:spPr>
          <a:xfrm>
            <a:off x="0" y="0"/>
            <a:ext cx="12192000" cy="3864075"/>
          </a:xfrm>
          <a:blipFill dpi="0" rotWithShape="1">
            <a:blip r:embed="rId2">
              <a:alphaModFix amt="60000"/>
            </a:blip>
            <a:srcRect/>
            <a:stretch>
              <a:fillRect/>
            </a:stretch>
          </a:blipFill>
        </p:spPr>
        <p:txBody>
          <a:bodyPr/>
          <a:lstStyle>
            <a:lvl1pPr>
              <a:defRPr/>
            </a:lvl1pPr>
          </a:lstStyle>
          <a:p>
            <a:r>
              <a:rPr lang="en-US" dirty="0"/>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480560" y="4282051"/>
            <a:ext cx="7010399" cy="1532976"/>
          </a:xfrm>
        </p:spPr>
        <p:txBody>
          <a:bodyP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01752" y="6263640"/>
            <a:ext cx="1759288" cy="365760"/>
          </a:xfrm>
        </p:spPr>
        <p:txBody>
          <a:bodyPr/>
          <a:lstStyle/>
          <a:p>
            <a:fld id="{6ECE0853-4826-4DE7-BE24-CB521F35AEA4}" type="datetime1">
              <a:rPr lang="en-US" smtClean="0"/>
              <a:t>3/25/2026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4480560" y="6263640"/>
            <a:ext cx="2509284" cy="365760"/>
          </a:xfrm>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300323" y="6263640"/>
            <a:ext cx="605475" cy="365760"/>
          </a:xfrm>
        </p:spPr>
        <p:txBody>
          <a:bodyPr/>
          <a:lstStyle/>
          <a:p>
            <a:fld id="{5E0677F5-4A8A-4BF1-96BE-3BAE8FBAFE2E}" type="slidenum">
              <a:rPr lang="en-US" smtClean="0"/>
              <a:t>‹#›</a:t>
            </a:fld>
            <a:endParaRPr lang="en-US"/>
          </a:p>
        </p:txBody>
      </p:sp>
      <p:cxnSp>
        <p:nvCxnSpPr>
          <p:cNvPr id="9" name="Straight Connector 8">
            <a:extLst>
              <a:ext uri="{FF2B5EF4-FFF2-40B4-BE49-F238E27FC236}">
                <a16:creationId xmlns:a16="http://schemas.microsoft.com/office/drawing/2014/main" id="{16192296-0A21-2685-A792-B2723855E5B3}"/>
              </a:ext>
            </a:extLst>
          </p:cNvPr>
          <p:cNvCxnSpPr>
            <a:cxnSpLocks/>
          </p:cNvCxnSpPr>
          <p:nvPr/>
        </p:nvCxnSpPr>
        <p:spPr>
          <a:xfrm flipH="1">
            <a:off x="394716" y="6095193"/>
            <a:ext cx="11402568" cy="0"/>
          </a:xfrm>
          <a:prstGeom prst="line">
            <a:avLst/>
          </a:prstGeom>
          <a:ln w="6350">
            <a:solidFill>
              <a:schemeClr val="tx1">
                <a:lumMod val="50000"/>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87925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with Picture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0E9D96-CB28-0F2C-BBB9-CE51B3EEBF53}"/>
              </a:ext>
            </a:extLst>
          </p:cNvPr>
          <p:cNvSpPr/>
          <p:nvPr/>
        </p:nvSpPr>
        <p:spPr>
          <a:xfrm flipH="1">
            <a:off x="6959599" y="5749680"/>
            <a:ext cx="5232400" cy="1108320"/>
          </a:xfrm>
          <a:prstGeom prst="rect">
            <a:avLst/>
          </a:prstGeom>
          <a:gradFill>
            <a:gsLst>
              <a:gs pos="65000">
                <a:schemeClr val="accent1">
                  <a:lumMod val="50000"/>
                  <a:alpha val="0"/>
                </a:schemeClr>
              </a:gs>
              <a:gs pos="100000">
                <a:schemeClr val="accent6">
                  <a:lumMod val="75000"/>
                </a:schemeClr>
              </a:gs>
            </a:gsLst>
            <a:lin ang="57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491984" y="955810"/>
            <a:ext cx="4114800" cy="1244051"/>
          </a:xfrm>
        </p:spPr>
        <p:txBody>
          <a:bodyPr anchor="b"/>
          <a:lstStyle/>
          <a:p>
            <a:r>
              <a:rPr lang="en-US"/>
              <a:t>Click to edit Master title style</a:t>
            </a:r>
          </a:p>
        </p:txBody>
      </p:sp>
      <p:sp>
        <p:nvSpPr>
          <p:cNvPr id="12" name="Picture Placeholder 11">
            <a:extLst>
              <a:ext uri="{FF2B5EF4-FFF2-40B4-BE49-F238E27FC236}">
                <a16:creationId xmlns:a16="http://schemas.microsoft.com/office/drawing/2014/main" id="{F8A45037-DD9A-9287-B37A-49CD4CC3CAFB}"/>
              </a:ext>
            </a:extLst>
          </p:cNvPr>
          <p:cNvSpPr>
            <a:spLocks noGrp="1"/>
          </p:cNvSpPr>
          <p:nvPr>
            <p:ph type="pic" sz="quarter" idx="15" hasCustomPrompt="1"/>
          </p:nvPr>
        </p:nvSpPr>
        <p:spPr>
          <a:xfrm>
            <a:off x="0" y="1"/>
            <a:ext cx="6959600" cy="6858000"/>
          </a:xfrm>
          <a:blipFill>
            <a:blip r:embed="rId2">
              <a:alphaModFix amt="60000"/>
            </a:blip>
            <a:stretch>
              <a:fillRect/>
            </a:stretch>
          </a:blipFill>
        </p:spPr>
        <p:txBody>
          <a:bodyPr/>
          <a:lstStyle>
            <a:lvl1pPr>
              <a:defRPr/>
            </a:lvl1pPr>
          </a:lstStyle>
          <a:p>
            <a:r>
              <a:rPr lang="en-US" dirty="0"/>
              <a:t>   </a:t>
            </a:r>
          </a:p>
        </p:txBody>
      </p:sp>
      <p:sp>
        <p:nvSpPr>
          <p:cNvPr id="4" name="Date Placeholder 3">
            <a:extLst>
              <a:ext uri="{FF2B5EF4-FFF2-40B4-BE49-F238E27FC236}">
                <a16:creationId xmlns:a16="http://schemas.microsoft.com/office/drawing/2014/main" id="{1762B38A-33A6-F8AC-C9B9-FA400D29071B}"/>
              </a:ext>
            </a:extLst>
          </p:cNvPr>
          <p:cNvSpPr>
            <a:spLocks noGrp="1"/>
          </p:cNvSpPr>
          <p:nvPr>
            <p:ph type="dt" sz="half" idx="16"/>
          </p:nvPr>
        </p:nvSpPr>
        <p:spPr>
          <a:xfrm>
            <a:off x="7469431" y="210114"/>
            <a:ext cx="1485900" cy="365760"/>
          </a:xfrm>
        </p:spPr>
        <p:txBody>
          <a:bodyPr/>
          <a:lstStyle/>
          <a:p>
            <a:fld id="{E9561F4F-860A-4FB1-9AE0-A3FA672C14DC}" type="datetime1">
              <a:rPr lang="en-US" smtClean="0"/>
              <a:t>3/25/2026</a:t>
            </a:fld>
            <a:endParaRPr lang="en-US"/>
          </a:p>
        </p:txBody>
      </p:sp>
      <p:sp>
        <p:nvSpPr>
          <p:cNvPr id="11" name="Footer Placeholder 10">
            <a:extLst>
              <a:ext uri="{FF2B5EF4-FFF2-40B4-BE49-F238E27FC236}">
                <a16:creationId xmlns:a16="http://schemas.microsoft.com/office/drawing/2014/main" id="{6F5CC625-CD4F-F9C5-5E5D-05B78AE7CEE1}"/>
              </a:ext>
            </a:extLst>
          </p:cNvPr>
          <p:cNvSpPr>
            <a:spLocks noGrp="1"/>
          </p:cNvSpPr>
          <p:nvPr>
            <p:ph type="ftr" sz="quarter" idx="17"/>
          </p:nvPr>
        </p:nvSpPr>
        <p:spPr>
          <a:xfrm>
            <a:off x="9376096" y="210114"/>
            <a:ext cx="1860464" cy="365760"/>
          </a:xfrm>
        </p:spPr>
        <p:txBody>
          <a:bodyPr/>
          <a:lstStyle/>
          <a:p>
            <a:r>
              <a:rPr lang="en-US"/>
              <a:t>Sample Footer Text</a:t>
            </a:r>
          </a:p>
        </p:txBody>
      </p:sp>
      <p:sp>
        <p:nvSpPr>
          <p:cNvPr id="13" name="Slide Number Placeholder 12">
            <a:extLst>
              <a:ext uri="{FF2B5EF4-FFF2-40B4-BE49-F238E27FC236}">
                <a16:creationId xmlns:a16="http://schemas.microsoft.com/office/drawing/2014/main" id="{E5B1B358-15B5-2BEF-0B1B-0BC9F05FFA1A}"/>
              </a:ext>
            </a:extLst>
          </p:cNvPr>
          <p:cNvSpPr>
            <a:spLocks noGrp="1"/>
          </p:cNvSpPr>
          <p:nvPr>
            <p:ph type="sldNum" sz="quarter" idx="18"/>
          </p:nvPr>
        </p:nvSpPr>
        <p:spPr/>
        <p:txBody>
          <a:bodyPr/>
          <a:lstStyle/>
          <a:p>
            <a:fld id="{5E0677F5-4A8A-4BF1-96BE-3BAE8FBAFE2E}" type="slidenum">
              <a:rPr lang="en-US" smtClean="0"/>
              <a:t>‹#›</a:t>
            </a:fld>
            <a:endParaRPr lang="en-US"/>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7491984" y="2791033"/>
            <a:ext cx="4114800" cy="338328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BE9AF0A0-5001-F380-4488-B02AB3C79B31}"/>
              </a:ext>
            </a:extLst>
          </p:cNvPr>
          <p:cNvCxnSpPr>
            <a:cxnSpLocks/>
          </p:cNvCxnSpPr>
          <p:nvPr/>
        </p:nvCxnSpPr>
        <p:spPr>
          <a:xfrm flipH="1">
            <a:off x="7595441" y="2475756"/>
            <a:ext cx="4011343" cy="0"/>
          </a:xfrm>
          <a:prstGeom prst="line">
            <a:avLst/>
          </a:prstGeom>
          <a:ln w="6350">
            <a:solidFill>
              <a:schemeClr val="tx1">
                <a:lumMod val="75000"/>
                <a:alpha val="34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3ED0235B-B98B-7313-28E9-8E643CDFF4A6}"/>
              </a:ext>
            </a:extLst>
          </p:cNvPr>
          <p:cNvSpPr/>
          <p:nvPr userDrawn="1"/>
        </p:nvSpPr>
        <p:spPr>
          <a:xfrm flipH="1">
            <a:off x="6959599" y="5749680"/>
            <a:ext cx="5232400" cy="1108320"/>
          </a:xfrm>
          <a:prstGeom prst="rect">
            <a:avLst/>
          </a:prstGeom>
          <a:gradFill>
            <a:gsLst>
              <a:gs pos="65000">
                <a:schemeClr val="accent1">
                  <a:lumMod val="50000"/>
                  <a:alpha val="0"/>
                </a:schemeClr>
              </a:gs>
              <a:gs pos="100000">
                <a:schemeClr val="accent6">
                  <a:lumMod val="75000"/>
                </a:schemeClr>
              </a:gs>
            </a:gsLst>
            <a:lin ang="57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08683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Picture 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0E9D96-CB28-0F2C-BBB9-CE51B3EEBF53}"/>
              </a:ext>
            </a:extLst>
          </p:cNvPr>
          <p:cNvSpPr/>
          <p:nvPr/>
        </p:nvSpPr>
        <p:spPr>
          <a:xfrm>
            <a:off x="0" y="5749680"/>
            <a:ext cx="5232400" cy="1108320"/>
          </a:xfrm>
          <a:prstGeom prst="rect">
            <a:avLst/>
          </a:prstGeom>
          <a:gradFill>
            <a:gsLst>
              <a:gs pos="65000">
                <a:schemeClr val="accent1">
                  <a:lumMod val="50000"/>
                  <a:alpha val="0"/>
                </a:schemeClr>
              </a:gs>
              <a:gs pos="100000">
                <a:schemeClr val="accent6">
                  <a:lumMod val="75000"/>
                </a:schemeClr>
              </a:gs>
            </a:gsLst>
            <a:lin ang="57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01751" y="955810"/>
            <a:ext cx="4114799" cy="1244051"/>
          </a:xfrm>
        </p:spPr>
        <p:txBody>
          <a:bodyPr anchor="b"/>
          <a:lstStyle/>
          <a:p>
            <a:r>
              <a:rPr lang="en-US"/>
              <a:t>Click to edit Master title style</a:t>
            </a:r>
          </a:p>
        </p:txBody>
      </p:sp>
      <p:sp>
        <p:nvSpPr>
          <p:cNvPr id="4" name="Date Placeholder 3">
            <a:extLst>
              <a:ext uri="{FF2B5EF4-FFF2-40B4-BE49-F238E27FC236}">
                <a16:creationId xmlns:a16="http://schemas.microsoft.com/office/drawing/2014/main" id="{1762B38A-33A6-F8AC-C9B9-FA400D29071B}"/>
              </a:ext>
            </a:extLst>
          </p:cNvPr>
          <p:cNvSpPr>
            <a:spLocks noGrp="1"/>
          </p:cNvSpPr>
          <p:nvPr>
            <p:ph type="dt" sz="half" idx="16"/>
          </p:nvPr>
        </p:nvSpPr>
        <p:spPr>
          <a:xfrm>
            <a:off x="301752" y="210114"/>
            <a:ext cx="1485900" cy="365760"/>
          </a:xfrm>
        </p:spPr>
        <p:txBody>
          <a:bodyPr/>
          <a:lstStyle/>
          <a:p>
            <a:fld id="{288D0795-8E34-4CCC-9CC6-9CB826D8503C}" type="datetime1">
              <a:rPr lang="en-US" smtClean="0"/>
              <a:t>3/25/2026</a:t>
            </a:fld>
            <a:endParaRPr lang="en-US"/>
          </a:p>
        </p:txBody>
      </p:sp>
      <p:sp>
        <p:nvSpPr>
          <p:cNvPr id="11" name="Footer Placeholder 10">
            <a:extLst>
              <a:ext uri="{FF2B5EF4-FFF2-40B4-BE49-F238E27FC236}">
                <a16:creationId xmlns:a16="http://schemas.microsoft.com/office/drawing/2014/main" id="{6F5CC625-CD4F-F9C5-5E5D-05B78AE7CEE1}"/>
              </a:ext>
            </a:extLst>
          </p:cNvPr>
          <p:cNvSpPr>
            <a:spLocks noGrp="1"/>
          </p:cNvSpPr>
          <p:nvPr>
            <p:ph type="ftr" sz="quarter" idx="17"/>
          </p:nvPr>
        </p:nvSpPr>
        <p:spPr>
          <a:xfrm>
            <a:off x="2268722" y="210114"/>
            <a:ext cx="1860464" cy="365760"/>
          </a:xfrm>
        </p:spPr>
        <p:txBody>
          <a:bodyPr/>
          <a:lstStyle/>
          <a:p>
            <a:r>
              <a:rPr lang="en-US"/>
              <a:t>Sample Footer Text</a:t>
            </a:r>
          </a:p>
        </p:txBody>
      </p:sp>
      <p:sp>
        <p:nvSpPr>
          <p:cNvPr id="13" name="Slide Number Placeholder 12">
            <a:extLst>
              <a:ext uri="{FF2B5EF4-FFF2-40B4-BE49-F238E27FC236}">
                <a16:creationId xmlns:a16="http://schemas.microsoft.com/office/drawing/2014/main" id="{E5B1B358-15B5-2BEF-0B1B-0BC9F05FFA1A}"/>
              </a:ext>
            </a:extLst>
          </p:cNvPr>
          <p:cNvSpPr>
            <a:spLocks noGrp="1"/>
          </p:cNvSpPr>
          <p:nvPr>
            <p:ph type="sldNum" sz="quarter" idx="18"/>
          </p:nvPr>
        </p:nvSpPr>
        <p:spPr>
          <a:xfrm>
            <a:off x="4192949" y="210114"/>
            <a:ext cx="605475" cy="365760"/>
          </a:xfrm>
        </p:spPr>
        <p:txBody>
          <a:bodyPr/>
          <a:lstStyle/>
          <a:p>
            <a:fld id="{5E0677F5-4A8A-4BF1-96BE-3BAE8FBAFE2E}" type="slidenum">
              <a:rPr lang="en-US" smtClean="0"/>
              <a:t>‹#›</a:t>
            </a:fld>
            <a:endParaRPr lang="en-US"/>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301752" y="2788920"/>
            <a:ext cx="4114800" cy="338328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F8A45037-DD9A-9287-B37A-49CD4CC3CAFB}"/>
              </a:ext>
            </a:extLst>
          </p:cNvPr>
          <p:cNvSpPr>
            <a:spLocks noGrp="1"/>
          </p:cNvSpPr>
          <p:nvPr>
            <p:ph type="pic" sz="quarter" idx="15" hasCustomPrompt="1"/>
          </p:nvPr>
        </p:nvSpPr>
        <p:spPr>
          <a:xfrm>
            <a:off x="5232400" y="1"/>
            <a:ext cx="6959600" cy="6858000"/>
          </a:xfrm>
          <a:blipFill>
            <a:blip r:embed="rId2">
              <a:alphaModFix amt="60000"/>
            </a:blip>
            <a:stretch>
              <a:fillRect/>
            </a:stretch>
          </a:blipFill>
        </p:spPr>
        <p:txBody>
          <a:bodyPr/>
          <a:lstStyle>
            <a:lvl1pPr>
              <a:defRPr/>
            </a:lvl1pPr>
          </a:lstStyle>
          <a:p>
            <a:r>
              <a:rPr lang="en-US" dirty="0"/>
              <a:t>   </a:t>
            </a:r>
          </a:p>
        </p:txBody>
      </p:sp>
      <p:cxnSp>
        <p:nvCxnSpPr>
          <p:cNvPr id="5" name="Straight Connector 4">
            <a:extLst>
              <a:ext uri="{FF2B5EF4-FFF2-40B4-BE49-F238E27FC236}">
                <a16:creationId xmlns:a16="http://schemas.microsoft.com/office/drawing/2014/main" id="{F5904EB0-09B1-E4AD-6BEA-66B82835A61F}"/>
              </a:ext>
            </a:extLst>
          </p:cNvPr>
          <p:cNvCxnSpPr>
            <a:cxnSpLocks/>
          </p:cNvCxnSpPr>
          <p:nvPr/>
        </p:nvCxnSpPr>
        <p:spPr>
          <a:xfrm flipH="1">
            <a:off x="395444" y="2475756"/>
            <a:ext cx="4011343" cy="0"/>
          </a:xfrm>
          <a:prstGeom prst="line">
            <a:avLst/>
          </a:prstGeom>
          <a:ln w="6350">
            <a:solidFill>
              <a:schemeClr val="tx1">
                <a:lumMod val="75000"/>
                <a:alpha val="34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DB01857F-DF9F-2A98-2C2B-889C9BE29432}"/>
              </a:ext>
            </a:extLst>
          </p:cNvPr>
          <p:cNvSpPr/>
          <p:nvPr userDrawn="1"/>
        </p:nvSpPr>
        <p:spPr>
          <a:xfrm>
            <a:off x="0" y="5749680"/>
            <a:ext cx="5232400" cy="1108320"/>
          </a:xfrm>
          <a:prstGeom prst="rect">
            <a:avLst/>
          </a:prstGeom>
          <a:gradFill>
            <a:gsLst>
              <a:gs pos="65000">
                <a:schemeClr val="accent1">
                  <a:lumMod val="50000"/>
                  <a:alpha val="0"/>
                </a:schemeClr>
              </a:gs>
              <a:gs pos="100000">
                <a:schemeClr val="accent6">
                  <a:lumMod val="75000"/>
                </a:schemeClr>
              </a:gs>
            </a:gsLst>
            <a:lin ang="57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37402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01752" y="1017686"/>
            <a:ext cx="3410958" cy="1532976"/>
          </a:xfrm>
        </p:spPr>
        <p:txBody>
          <a:bodyPr anchor="t">
            <a:normAutofit/>
          </a:bodyPr>
          <a:lstStyle>
            <a:lvl1pPr>
              <a:defRPr sz="2800"/>
            </a:lvl1pPr>
          </a:lstStyle>
          <a:p>
            <a:r>
              <a:rPr lang="en-US"/>
              <a:t>Click to edit Master title style</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E5C3057C-BC65-4027-8FB4-A61542CC4743}" type="datetime1">
              <a:rPr lang="en-US" smtClean="0"/>
              <a:t>3/25/2026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4480560" y="210114"/>
            <a:ext cx="2509284" cy="365760"/>
          </a:xfrm>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5E0677F5-4A8A-4BF1-96BE-3BAE8FBAFE2E}" type="slidenum">
              <a:rPr lang="en-US" smtClean="0"/>
              <a:t>‹#›</a:t>
            </a:fld>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480560" y="1017686"/>
            <a:ext cx="7010399" cy="2377440"/>
          </a:xfrm>
        </p:spPr>
        <p:txBody>
          <a:bodyP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1C17E7B2-E2F9-D41D-D140-E89E0C3F5B96}"/>
              </a:ext>
            </a:extLst>
          </p:cNvPr>
          <p:cNvSpPr>
            <a:spLocks noGrp="1"/>
          </p:cNvSpPr>
          <p:nvPr>
            <p:ph type="pic" sz="quarter" idx="16" hasCustomPrompt="1"/>
          </p:nvPr>
        </p:nvSpPr>
        <p:spPr>
          <a:xfrm>
            <a:off x="0" y="3837709"/>
            <a:ext cx="12192000" cy="3020291"/>
          </a:xfrm>
          <a:blipFill dpi="0" rotWithShape="1">
            <a:blip r:embed="rId2">
              <a:alphaModFix amt="60000"/>
            </a:blip>
            <a:srcRect/>
            <a:stretch>
              <a:fillRect t="-27937"/>
            </a:stretch>
          </a:blipFill>
        </p:spPr>
        <p:txBody>
          <a:bodyPr/>
          <a:lstStyle>
            <a:lvl1pPr>
              <a:defRPr/>
            </a:lvl1pPr>
          </a:lstStyle>
          <a:p>
            <a:r>
              <a:rPr lang="en-US" dirty="0"/>
              <a:t>   </a:t>
            </a:r>
          </a:p>
        </p:txBody>
      </p:sp>
    </p:spTree>
    <p:extLst>
      <p:ext uri="{BB962C8B-B14F-4D97-AF65-F5344CB8AC3E}">
        <p14:creationId xmlns:p14="http://schemas.microsoft.com/office/powerpoint/2010/main" val="2229739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with Picture 2">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7C87932-7DAB-7F93-5E51-7AEEA5AC7FEA}"/>
              </a:ext>
            </a:extLst>
          </p:cNvPr>
          <p:cNvSpPr>
            <a:spLocks noGrp="1"/>
          </p:cNvSpPr>
          <p:nvPr>
            <p:ph type="pic" sz="quarter" idx="13" hasCustomPrompt="1"/>
          </p:nvPr>
        </p:nvSpPr>
        <p:spPr>
          <a:xfrm>
            <a:off x="0" y="0"/>
            <a:ext cx="12188952" cy="6858000"/>
          </a:xfrm>
          <a:blipFill>
            <a:blip r:embed="rId2">
              <a:alphaModFix amt="70000"/>
            </a:blip>
            <a:stretch>
              <a:fillRect l="1" r="-18789"/>
            </a:stretch>
          </a:blipFill>
        </p:spPr>
        <p:txBody>
          <a:bodyPr/>
          <a:lstStyle>
            <a:lvl1pPr>
              <a:defRPr/>
            </a:lvl1pPr>
          </a:lstStyle>
          <a:p>
            <a:r>
              <a:rPr lang="en-US" dirty="0"/>
              <a:t>   </a:t>
            </a:r>
          </a:p>
        </p:txBody>
      </p:sp>
      <p:sp>
        <p:nvSpPr>
          <p:cNvPr id="5" name="Title 4">
            <a:extLst>
              <a:ext uri="{FF2B5EF4-FFF2-40B4-BE49-F238E27FC236}">
                <a16:creationId xmlns:a16="http://schemas.microsoft.com/office/drawing/2014/main" id="{DD95CC36-AD95-97AF-0B3C-4CA25FF5420C}"/>
              </a:ext>
            </a:extLst>
          </p:cNvPr>
          <p:cNvSpPr>
            <a:spLocks noGrp="1"/>
          </p:cNvSpPr>
          <p:nvPr>
            <p:ph type="title"/>
          </p:nvPr>
        </p:nvSpPr>
        <p:spPr>
          <a:xfrm>
            <a:off x="0" y="3671046"/>
            <a:ext cx="12188952" cy="3186953"/>
          </a:xfrm>
          <a:gradFill>
            <a:gsLst>
              <a:gs pos="56000">
                <a:schemeClr val="bg2">
                  <a:alpha val="71000"/>
                </a:schemeClr>
              </a:gs>
              <a:gs pos="82000">
                <a:schemeClr val="bg2"/>
              </a:gs>
              <a:gs pos="16000">
                <a:schemeClr val="accent4">
                  <a:alpha val="0"/>
                </a:schemeClr>
              </a:gs>
            </a:gsLst>
            <a:lin ang="5400000" scaled="0"/>
          </a:gradFill>
        </p:spPr>
        <p:txBody>
          <a:bodyPr lIns="365760" tIns="91440" rIns="457200" bIns="1005840"/>
          <a:lstStyle>
            <a:lvl1pPr>
              <a:defRPr sz="5000"/>
            </a:lvl1pPr>
          </a:lstStyle>
          <a:p>
            <a:r>
              <a:rPr lang="en-US" dirty="0"/>
              <a:t>Click to edit Master title style</a:t>
            </a:r>
          </a:p>
        </p:txBody>
      </p:sp>
      <p:sp>
        <p:nvSpPr>
          <p:cNvPr id="14" name="Subtitle 2">
            <a:extLst>
              <a:ext uri="{FF2B5EF4-FFF2-40B4-BE49-F238E27FC236}">
                <a16:creationId xmlns:a16="http://schemas.microsoft.com/office/drawing/2014/main" id="{E3BCE92C-E876-D640-79C7-9E2EE54A7517}"/>
              </a:ext>
            </a:extLst>
          </p:cNvPr>
          <p:cNvSpPr>
            <a:spLocks noGrp="1"/>
          </p:cNvSpPr>
          <p:nvPr>
            <p:ph type="subTitle" idx="1"/>
          </p:nvPr>
        </p:nvSpPr>
        <p:spPr>
          <a:xfrm>
            <a:off x="0" y="5770529"/>
            <a:ext cx="12192000" cy="1087471"/>
          </a:xfrm>
          <a:gradFill>
            <a:gsLst>
              <a:gs pos="29000">
                <a:schemeClr val="bg2">
                  <a:alpha val="0"/>
                </a:schemeClr>
              </a:gs>
              <a:gs pos="47000">
                <a:schemeClr val="accent4">
                  <a:lumMod val="50000"/>
                  <a:alpha val="0"/>
                </a:schemeClr>
              </a:gs>
              <a:gs pos="100000">
                <a:schemeClr val="accent3">
                  <a:lumMod val="60000"/>
                  <a:lumOff val="40000"/>
                </a:schemeClr>
              </a:gs>
            </a:gsLst>
            <a:lin ang="5160000" scaled="0"/>
          </a:gradFill>
        </p:spPr>
        <p:txBody>
          <a:bodyPr vert="horz" lIns="393192" tIns="457200" rIns="274320" bIns="731520" rtlCol="0" anchor="b">
            <a:noAutofit/>
          </a:bodyPr>
          <a:lstStyle>
            <a:lvl1pPr marL="0" indent="0">
              <a:buNone/>
              <a:defRPr lang="en-US" sz="1400" dirty="0"/>
            </a:lvl1pPr>
          </a:lstStyle>
          <a:p>
            <a:pPr lvl="0"/>
            <a:r>
              <a:rPr lang="en-US" dirty="0"/>
              <a:t>Click to edit Master subtitle style</a:t>
            </a:r>
          </a:p>
        </p:txBody>
      </p:sp>
      <p:sp>
        <p:nvSpPr>
          <p:cNvPr id="7" name="Date Placeholder 6">
            <a:extLst>
              <a:ext uri="{FF2B5EF4-FFF2-40B4-BE49-F238E27FC236}">
                <a16:creationId xmlns:a16="http://schemas.microsoft.com/office/drawing/2014/main" id="{0F001462-21CF-5988-0554-7DB1C494B04E}"/>
              </a:ext>
            </a:extLst>
          </p:cNvPr>
          <p:cNvSpPr>
            <a:spLocks noGrp="1"/>
          </p:cNvSpPr>
          <p:nvPr>
            <p:ph type="dt" sz="half" idx="14"/>
          </p:nvPr>
        </p:nvSpPr>
        <p:spPr>
          <a:xfrm>
            <a:off x="301752" y="210312"/>
            <a:ext cx="3447355" cy="365760"/>
          </a:xfrm>
        </p:spPr>
        <p:txBody>
          <a:bodyPr/>
          <a:lstStyle/>
          <a:p>
            <a:fld id="{C310DE34-9943-495F-9643-81F1DF3E8086}" type="datetime1">
              <a:rPr lang="en-US" smtClean="0"/>
              <a:t>3/25/2026</a:t>
            </a:fld>
            <a:endParaRPr lang="en-US"/>
          </a:p>
        </p:txBody>
      </p:sp>
      <p:sp>
        <p:nvSpPr>
          <p:cNvPr id="8" name="Footer Placeholder 7">
            <a:extLst>
              <a:ext uri="{FF2B5EF4-FFF2-40B4-BE49-F238E27FC236}">
                <a16:creationId xmlns:a16="http://schemas.microsoft.com/office/drawing/2014/main" id="{E972D5EE-6935-237E-C4A2-C61261249F33}"/>
              </a:ext>
            </a:extLst>
          </p:cNvPr>
          <p:cNvSpPr>
            <a:spLocks noGrp="1"/>
          </p:cNvSpPr>
          <p:nvPr>
            <p:ph type="ftr" sz="quarter" idx="15"/>
          </p:nvPr>
        </p:nvSpPr>
        <p:spPr>
          <a:xfrm>
            <a:off x="9093201" y="210312"/>
            <a:ext cx="2181351" cy="365760"/>
          </a:xfrm>
        </p:spPr>
        <p:txBody>
          <a:bodyPr/>
          <a:lstStyle/>
          <a:p>
            <a:r>
              <a:rPr lang="en-US"/>
              <a:t>Sample Footer Text</a:t>
            </a:r>
          </a:p>
        </p:txBody>
      </p:sp>
      <p:sp>
        <p:nvSpPr>
          <p:cNvPr id="13" name="Slide Number Placeholder 12">
            <a:extLst>
              <a:ext uri="{FF2B5EF4-FFF2-40B4-BE49-F238E27FC236}">
                <a16:creationId xmlns:a16="http://schemas.microsoft.com/office/drawing/2014/main" id="{C81CEA4D-A8A1-D4D2-8F28-C83469372446}"/>
              </a:ext>
            </a:extLst>
          </p:cNvPr>
          <p:cNvSpPr>
            <a:spLocks noGrp="1"/>
          </p:cNvSpPr>
          <p:nvPr>
            <p:ph type="sldNum" sz="quarter" idx="16"/>
          </p:nvPr>
        </p:nvSpPr>
        <p:spPr>
          <a:xfrm>
            <a:off x="11448687" y="210312"/>
            <a:ext cx="448805" cy="365760"/>
          </a:xfrm>
        </p:spPr>
        <p:txBody>
          <a:bodyPr/>
          <a:lstStyle/>
          <a:p>
            <a:fld id="{5E0677F5-4A8A-4BF1-96BE-3BAE8FBAFE2E}" type="slidenum">
              <a:rPr lang="en-US" smtClean="0"/>
              <a:t>‹#›</a:t>
            </a:fld>
            <a:endParaRPr lang="en-US"/>
          </a:p>
        </p:txBody>
      </p:sp>
    </p:spTree>
    <p:extLst>
      <p:ext uri="{BB962C8B-B14F-4D97-AF65-F5344CB8AC3E}">
        <p14:creationId xmlns:p14="http://schemas.microsoft.com/office/powerpoint/2010/main" val="1226081490"/>
      </p:ext>
    </p:extLst>
  </p:cSld>
  <p:clrMapOvr>
    <a:masterClrMapping/>
  </p:clrMapOvr>
  <p:extLst>
    <p:ext uri="{DCECCB84-F9BA-43D5-87BE-67443E8EF086}">
      <p15:sldGuideLst xmlns:p15="http://schemas.microsoft.com/office/powerpoint/2012/main">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with Picture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01752" y="3383280"/>
            <a:ext cx="3410958" cy="1532976"/>
          </a:xfrm>
        </p:spPr>
        <p:txBody>
          <a:bodyPr anchor="t">
            <a:normAutofit/>
          </a:bodyPr>
          <a:lstStyle>
            <a:lvl1pPr>
              <a:defRPr sz="2800"/>
            </a:lvl1pPr>
          </a:lstStyle>
          <a:p>
            <a:r>
              <a:rPr lang="en-US"/>
              <a:t>Click to edit Master title style</a:t>
            </a:r>
          </a:p>
        </p:txBody>
      </p:sp>
      <p:sp>
        <p:nvSpPr>
          <p:cNvPr id="4" name="Picture Placeholder 3">
            <a:extLst>
              <a:ext uri="{FF2B5EF4-FFF2-40B4-BE49-F238E27FC236}">
                <a16:creationId xmlns:a16="http://schemas.microsoft.com/office/drawing/2014/main" id="{1C17E7B2-E2F9-D41D-D140-E89E0C3F5B96}"/>
              </a:ext>
            </a:extLst>
          </p:cNvPr>
          <p:cNvSpPr>
            <a:spLocks noGrp="1"/>
          </p:cNvSpPr>
          <p:nvPr>
            <p:ph type="pic" sz="quarter" idx="16" hasCustomPrompt="1"/>
          </p:nvPr>
        </p:nvSpPr>
        <p:spPr>
          <a:xfrm>
            <a:off x="0" y="1"/>
            <a:ext cx="12192000" cy="3017520"/>
          </a:xfrm>
          <a:blipFill dpi="0" rotWithShape="1">
            <a:blip r:embed="rId2">
              <a:alphaModFix amt="60000"/>
            </a:blip>
            <a:srcRect/>
            <a:stretch>
              <a:fillRect b="-29122"/>
            </a:stretch>
          </a:blipFill>
        </p:spPr>
        <p:txBody>
          <a:bodyPr/>
          <a:lstStyle>
            <a:lvl1pPr>
              <a:defRPr/>
            </a:lvl1pPr>
          </a:lstStyle>
          <a:p>
            <a:r>
              <a:rPr lang="en-US" dirty="0"/>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480560" y="3383280"/>
            <a:ext cx="7010399" cy="2377440"/>
          </a:xfrm>
        </p:spPr>
        <p:txBody>
          <a:bodyP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01752" y="6263640"/>
            <a:ext cx="1759288" cy="365760"/>
          </a:xfrm>
        </p:spPr>
        <p:txBody>
          <a:bodyPr/>
          <a:lstStyle/>
          <a:p>
            <a:fld id="{800A9B2E-683F-4A61-A6E1-1D0BC95D9035}" type="datetime1">
              <a:rPr lang="en-US" smtClean="0"/>
              <a:t>3/25/2026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4480560" y="6263640"/>
            <a:ext cx="2509284" cy="365760"/>
          </a:xfrm>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300323" y="6263640"/>
            <a:ext cx="605475" cy="365760"/>
          </a:xfrm>
        </p:spPr>
        <p:txBody>
          <a:bodyPr/>
          <a:lstStyle/>
          <a:p>
            <a:fld id="{5E0677F5-4A8A-4BF1-96BE-3BAE8FBAFE2E}" type="slidenum">
              <a:rPr lang="en-US" smtClean="0"/>
              <a:t>‹#›</a:t>
            </a:fld>
            <a:endParaRPr lang="en-US"/>
          </a:p>
        </p:txBody>
      </p:sp>
      <p:cxnSp>
        <p:nvCxnSpPr>
          <p:cNvPr id="9" name="Straight Connector 8">
            <a:extLst>
              <a:ext uri="{FF2B5EF4-FFF2-40B4-BE49-F238E27FC236}">
                <a16:creationId xmlns:a16="http://schemas.microsoft.com/office/drawing/2014/main" id="{16192296-0A21-2685-A792-B2723855E5B3}"/>
              </a:ext>
            </a:extLst>
          </p:cNvPr>
          <p:cNvCxnSpPr>
            <a:cxnSpLocks/>
          </p:cNvCxnSpPr>
          <p:nvPr/>
        </p:nvCxnSpPr>
        <p:spPr>
          <a:xfrm flipH="1">
            <a:off x="394716" y="6095193"/>
            <a:ext cx="11402568" cy="0"/>
          </a:xfrm>
          <a:prstGeom prst="line">
            <a:avLst/>
          </a:prstGeom>
          <a:ln w="6350">
            <a:solidFill>
              <a:schemeClr val="tx1">
                <a:lumMod val="50000"/>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5429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01752" y="1371600"/>
            <a:ext cx="3474720" cy="2286000"/>
          </a:xfrm>
        </p:spPr>
        <p:txBody>
          <a:bodyPr anchor="t"/>
          <a:lstStyle/>
          <a:p>
            <a:r>
              <a:rPr lang="en-US"/>
              <a:t>Click to edit Master title style</a:t>
            </a:r>
          </a:p>
        </p:txBody>
      </p:sp>
      <p:sp>
        <p:nvSpPr>
          <p:cNvPr id="3" name="Date Placeholder 2">
            <a:extLst>
              <a:ext uri="{FF2B5EF4-FFF2-40B4-BE49-F238E27FC236}">
                <a16:creationId xmlns:a16="http://schemas.microsoft.com/office/drawing/2014/main" id="{FB8772B0-B493-B608-E389-35329DEF2016}"/>
              </a:ext>
            </a:extLst>
          </p:cNvPr>
          <p:cNvSpPr>
            <a:spLocks noGrp="1"/>
          </p:cNvSpPr>
          <p:nvPr>
            <p:ph type="dt" sz="half" idx="16"/>
          </p:nvPr>
        </p:nvSpPr>
        <p:spPr/>
        <p:txBody>
          <a:bodyPr/>
          <a:lstStyle/>
          <a:p>
            <a:fld id="{D1C41173-5225-48AD-B84E-37E0684B5475}" type="datetime1">
              <a:rPr lang="en-US" smtClean="0"/>
              <a:t>3/25/2026</a:t>
            </a:fld>
            <a:endParaRPr lang="en-US"/>
          </a:p>
        </p:txBody>
      </p:sp>
      <p:sp>
        <p:nvSpPr>
          <p:cNvPr id="12" name="Footer Placeholder 11">
            <a:extLst>
              <a:ext uri="{FF2B5EF4-FFF2-40B4-BE49-F238E27FC236}">
                <a16:creationId xmlns:a16="http://schemas.microsoft.com/office/drawing/2014/main" id="{0BFB2EA8-AADE-E8CD-890F-EA9F9968B253}"/>
              </a:ext>
            </a:extLst>
          </p:cNvPr>
          <p:cNvSpPr>
            <a:spLocks noGrp="1"/>
          </p:cNvSpPr>
          <p:nvPr>
            <p:ph type="ftr" sz="quarter" idx="17"/>
          </p:nvPr>
        </p:nvSpPr>
        <p:spPr>
          <a:xfrm>
            <a:off x="4457700" y="210114"/>
            <a:ext cx="2859307" cy="365760"/>
          </a:xfrm>
        </p:spPr>
        <p:txBody>
          <a:bodyPr/>
          <a:lstStyle/>
          <a:p>
            <a:r>
              <a:rPr lang="en-US"/>
              <a:t>Sample Footer Text</a:t>
            </a:r>
          </a:p>
        </p:txBody>
      </p:sp>
      <p:sp>
        <p:nvSpPr>
          <p:cNvPr id="13" name="Slide Number Placeholder 12">
            <a:extLst>
              <a:ext uri="{FF2B5EF4-FFF2-40B4-BE49-F238E27FC236}">
                <a16:creationId xmlns:a16="http://schemas.microsoft.com/office/drawing/2014/main" id="{D854D38F-A697-A216-CCCB-0C1A9DCBD2FC}"/>
              </a:ext>
            </a:extLst>
          </p:cNvPr>
          <p:cNvSpPr>
            <a:spLocks noGrp="1"/>
          </p:cNvSpPr>
          <p:nvPr>
            <p:ph type="sldNum" sz="quarter" idx="18"/>
          </p:nvPr>
        </p:nvSpPr>
        <p:spPr>
          <a:xfrm>
            <a:off x="7611572" y="210114"/>
            <a:ext cx="605475" cy="365760"/>
          </a:xfrm>
        </p:spPr>
        <p:txBody>
          <a:bodyPr/>
          <a:lstStyle/>
          <a:p>
            <a:fld id="{5E0677F5-4A8A-4BF1-96BE-3BAE8FBAFE2E}" type="slidenum">
              <a:rPr lang="en-US" smtClean="0"/>
              <a:t>‹#›</a:t>
            </a:fld>
            <a:endParaRPr lang="en-US"/>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4457700" y="1371600"/>
            <a:ext cx="3368778" cy="4701943"/>
          </a:xfrm>
        </p:spPr>
        <p:txBody>
          <a:bodyPr rIns="4572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15A7BF66-FFF1-E318-9AFE-331E011D59C1}"/>
              </a:ext>
            </a:extLst>
          </p:cNvPr>
          <p:cNvSpPr>
            <a:spLocks noGrp="1"/>
          </p:cNvSpPr>
          <p:nvPr>
            <p:ph type="pic" sz="quarter" idx="15" hasCustomPrompt="1"/>
          </p:nvPr>
        </p:nvSpPr>
        <p:spPr>
          <a:xfrm>
            <a:off x="8731045" y="0"/>
            <a:ext cx="3460955" cy="6866879"/>
          </a:xfrm>
          <a:blipFill>
            <a:blip r:embed="rId2">
              <a:alphaModFix amt="60000"/>
            </a:blip>
            <a:stretch>
              <a:fillRect/>
            </a:stretch>
          </a:blipFill>
        </p:spPr>
        <p:txBody>
          <a:bodyPr/>
          <a:lstStyle>
            <a:lvl1pPr>
              <a:defRPr/>
            </a:lvl1pPr>
          </a:lstStyle>
          <a:p>
            <a:r>
              <a:rPr lang="en-US" dirty="0"/>
              <a:t>   </a:t>
            </a:r>
          </a:p>
        </p:txBody>
      </p:sp>
      <p:sp>
        <p:nvSpPr>
          <p:cNvPr id="5" name="Rectangle 4">
            <a:extLst>
              <a:ext uri="{FF2B5EF4-FFF2-40B4-BE49-F238E27FC236}">
                <a16:creationId xmlns:a16="http://schemas.microsoft.com/office/drawing/2014/main" id="{6D750207-6F0E-41F2-98B5-15BCAB2BF9AD}"/>
              </a:ext>
            </a:extLst>
          </p:cNvPr>
          <p:cNvSpPr/>
          <p:nvPr/>
        </p:nvSpPr>
        <p:spPr>
          <a:xfrm flipH="1">
            <a:off x="0" y="4771072"/>
            <a:ext cx="4874661" cy="2095805"/>
          </a:xfrm>
          <a:prstGeom prst="rect">
            <a:avLst/>
          </a:prstGeom>
          <a:gradFill>
            <a:gsLst>
              <a:gs pos="67000">
                <a:schemeClr val="bg2">
                  <a:alpha val="0"/>
                </a:schemeClr>
              </a:gs>
              <a:gs pos="95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21E79A5-CC18-0B38-C9F4-CA5690475280}"/>
              </a:ext>
            </a:extLst>
          </p:cNvPr>
          <p:cNvSpPr/>
          <p:nvPr/>
        </p:nvSpPr>
        <p:spPr>
          <a:xfrm flipH="1">
            <a:off x="-2" y="3852909"/>
            <a:ext cx="2823100" cy="3022846"/>
          </a:xfrm>
          <a:prstGeom prst="rect">
            <a:avLst/>
          </a:prstGeom>
          <a:gradFill flip="none" rotWithShape="1">
            <a:gsLst>
              <a:gs pos="0">
                <a:schemeClr val="tx2">
                  <a:alpha val="50000"/>
                </a:schemeClr>
              </a:gs>
              <a:gs pos="17000">
                <a:schemeClr val="accent6">
                  <a:lumMod val="60000"/>
                  <a:lumOff val="40000"/>
                  <a:alpha val="52000"/>
                </a:schemeClr>
              </a:gs>
              <a:gs pos="58000">
                <a:schemeClr val="bg1">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 name="Straight Connector 6">
            <a:extLst>
              <a:ext uri="{FF2B5EF4-FFF2-40B4-BE49-F238E27FC236}">
                <a16:creationId xmlns:a16="http://schemas.microsoft.com/office/drawing/2014/main" id="{B80496BC-B679-515B-9928-2CC91AD7A8A2}"/>
              </a:ext>
            </a:extLst>
          </p:cNvPr>
          <p:cNvCxnSpPr>
            <a:cxnSpLocks/>
          </p:cNvCxnSpPr>
          <p:nvPr userDrawn="1"/>
        </p:nvCxnSpPr>
        <p:spPr>
          <a:xfrm flipH="1">
            <a:off x="397002" y="751313"/>
            <a:ext cx="7726680" cy="0"/>
          </a:xfrm>
          <a:prstGeom prst="line">
            <a:avLst/>
          </a:prstGeom>
          <a:ln w="6350">
            <a:solidFill>
              <a:schemeClr val="tx1">
                <a:lumMod val="75000"/>
                <a:alpha val="34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37770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with Pictur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01752" y="952499"/>
            <a:ext cx="6751127" cy="1250871"/>
          </a:xfrm>
        </p:spPr>
        <p:txBody>
          <a:bodyPr anchor="b"/>
          <a:lstStyle/>
          <a:p>
            <a:r>
              <a:rPr lang="en-US"/>
              <a:t>Click to edit Master title style</a:t>
            </a:r>
          </a:p>
        </p:txBody>
      </p:sp>
      <p:sp>
        <p:nvSpPr>
          <p:cNvPr id="3" name="Date Placeholder 2">
            <a:extLst>
              <a:ext uri="{FF2B5EF4-FFF2-40B4-BE49-F238E27FC236}">
                <a16:creationId xmlns:a16="http://schemas.microsoft.com/office/drawing/2014/main" id="{3907AE70-2FE3-1872-0811-BC089F612855}"/>
              </a:ext>
            </a:extLst>
          </p:cNvPr>
          <p:cNvSpPr>
            <a:spLocks noGrp="1"/>
          </p:cNvSpPr>
          <p:nvPr>
            <p:ph type="dt" sz="half" idx="16"/>
          </p:nvPr>
        </p:nvSpPr>
        <p:spPr>
          <a:xfrm>
            <a:off x="301752" y="203862"/>
            <a:ext cx="2286000" cy="365760"/>
          </a:xfrm>
        </p:spPr>
        <p:txBody>
          <a:bodyPr/>
          <a:lstStyle/>
          <a:p>
            <a:fld id="{CD89AD62-545E-4729-83D7-352CA9EFC70E}" type="datetime1">
              <a:rPr lang="en-US" smtClean="0"/>
              <a:t>3/25/2026</a:t>
            </a:fld>
            <a:endParaRPr lang="en-US"/>
          </a:p>
        </p:txBody>
      </p:sp>
      <p:sp>
        <p:nvSpPr>
          <p:cNvPr id="4" name="Footer Placeholder 3">
            <a:extLst>
              <a:ext uri="{FF2B5EF4-FFF2-40B4-BE49-F238E27FC236}">
                <a16:creationId xmlns:a16="http://schemas.microsoft.com/office/drawing/2014/main" id="{37497486-A221-C6D1-050D-0B3DB326465B}"/>
              </a:ext>
            </a:extLst>
          </p:cNvPr>
          <p:cNvSpPr>
            <a:spLocks noGrp="1"/>
          </p:cNvSpPr>
          <p:nvPr>
            <p:ph type="ftr" sz="quarter" idx="17"/>
          </p:nvPr>
        </p:nvSpPr>
        <p:spPr>
          <a:xfrm>
            <a:off x="2590800" y="203862"/>
            <a:ext cx="2775003" cy="365760"/>
          </a:xfrm>
        </p:spPr>
        <p:txBody>
          <a:bodyPr/>
          <a:lstStyle/>
          <a:p>
            <a:r>
              <a:rPr lang="en-US"/>
              <a:t>Sample Footer Text</a:t>
            </a:r>
          </a:p>
        </p:txBody>
      </p:sp>
      <p:sp>
        <p:nvSpPr>
          <p:cNvPr id="9" name="Slide Number Placeholder 8">
            <a:extLst>
              <a:ext uri="{FF2B5EF4-FFF2-40B4-BE49-F238E27FC236}">
                <a16:creationId xmlns:a16="http://schemas.microsoft.com/office/drawing/2014/main" id="{193EE6EB-FF56-B8A3-1408-5C43C49B256E}"/>
              </a:ext>
            </a:extLst>
          </p:cNvPr>
          <p:cNvSpPr>
            <a:spLocks noGrp="1"/>
          </p:cNvSpPr>
          <p:nvPr>
            <p:ph type="sldNum" sz="quarter" idx="18"/>
          </p:nvPr>
        </p:nvSpPr>
        <p:spPr>
          <a:xfrm>
            <a:off x="6247336" y="203862"/>
            <a:ext cx="864794" cy="365760"/>
          </a:xfrm>
        </p:spPr>
        <p:txBody>
          <a:bodyPr/>
          <a:lstStyle/>
          <a:p>
            <a:fld id="{5E0677F5-4A8A-4BF1-96BE-3BAE8FBAFE2E}" type="slidenum">
              <a:rPr lang="en-US" smtClean="0"/>
              <a:t>‹#›</a:t>
            </a:fld>
            <a:endParaRPr lang="en-US"/>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301752" y="2410518"/>
            <a:ext cx="6755514" cy="38074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EE2866F3-0262-FC88-23E2-359D75EA8A79}"/>
              </a:ext>
            </a:extLst>
          </p:cNvPr>
          <p:cNvSpPr>
            <a:spLocks noGrp="1"/>
          </p:cNvSpPr>
          <p:nvPr>
            <p:ph type="pic" sz="quarter" idx="15" hasCustomPrompt="1"/>
          </p:nvPr>
        </p:nvSpPr>
        <p:spPr>
          <a:xfrm>
            <a:off x="7620000" y="0"/>
            <a:ext cx="4572000" cy="6858000"/>
          </a:xfrm>
          <a:blipFill>
            <a:blip r:embed="rId2">
              <a:alphaModFix amt="60000"/>
            </a:blip>
            <a:stretch>
              <a:fillRect/>
            </a:stretch>
          </a:blipFill>
        </p:spPr>
        <p:txBody>
          <a:bodyPr/>
          <a:lstStyle>
            <a:lvl1pPr>
              <a:defRPr/>
            </a:lvl1pPr>
          </a:lstStyle>
          <a:p>
            <a:r>
              <a:rPr lang="en-US" dirty="0"/>
              <a:t>    </a:t>
            </a:r>
          </a:p>
        </p:txBody>
      </p:sp>
      <p:sp>
        <p:nvSpPr>
          <p:cNvPr id="6" name="Rectangle 5">
            <a:extLst>
              <a:ext uri="{FF2B5EF4-FFF2-40B4-BE49-F238E27FC236}">
                <a16:creationId xmlns:a16="http://schemas.microsoft.com/office/drawing/2014/main" id="{EC640749-9485-B575-4B2A-075EAA112D08}"/>
              </a:ext>
            </a:extLst>
          </p:cNvPr>
          <p:cNvSpPr/>
          <p:nvPr/>
        </p:nvSpPr>
        <p:spPr>
          <a:xfrm flipH="1">
            <a:off x="0" y="3706098"/>
            <a:ext cx="7620000" cy="3151902"/>
          </a:xfrm>
          <a:prstGeom prst="rect">
            <a:avLst/>
          </a:prstGeom>
          <a:gradFill>
            <a:gsLst>
              <a:gs pos="79000">
                <a:schemeClr val="bg2">
                  <a:alpha val="0"/>
                </a:schemeClr>
              </a:gs>
              <a:gs pos="100000">
                <a:schemeClr val="accent6">
                  <a:alpha val="66000"/>
                </a:schemeClr>
              </a:gs>
            </a:gsLst>
            <a:lin ang="52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5E19E54-3987-D72A-629F-B4FB61FCC4E9}"/>
              </a:ext>
            </a:extLst>
          </p:cNvPr>
          <p:cNvSpPr/>
          <p:nvPr/>
        </p:nvSpPr>
        <p:spPr>
          <a:xfrm flipH="1">
            <a:off x="0" y="5597112"/>
            <a:ext cx="7620000" cy="1260888"/>
          </a:xfrm>
          <a:prstGeom prst="rect">
            <a:avLst/>
          </a:prstGeom>
          <a:gradFill flip="none" rotWithShape="1">
            <a:gsLst>
              <a:gs pos="21830">
                <a:schemeClr val="accent1">
                  <a:alpha val="29000"/>
                </a:schemeClr>
              </a:gs>
              <a:gs pos="0">
                <a:schemeClr val="accent5">
                  <a:lumMod val="60000"/>
                  <a:lumOff val="40000"/>
                  <a:alpha val="84000"/>
                </a:schemeClr>
              </a:gs>
              <a:gs pos="57000">
                <a:schemeClr val="bg1">
                  <a:alpha val="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1" name="Straight Connector 10">
            <a:extLst>
              <a:ext uri="{FF2B5EF4-FFF2-40B4-BE49-F238E27FC236}">
                <a16:creationId xmlns:a16="http://schemas.microsoft.com/office/drawing/2014/main" id="{D34DF899-11E5-3A31-4C5A-75E63BA26BC6}"/>
              </a:ext>
            </a:extLst>
          </p:cNvPr>
          <p:cNvCxnSpPr>
            <a:cxnSpLocks/>
          </p:cNvCxnSpPr>
          <p:nvPr/>
        </p:nvCxnSpPr>
        <p:spPr>
          <a:xfrm flipH="1">
            <a:off x="397002" y="751313"/>
            <a:ext cx="6620256" cy="0"/>
          </a:xfrm>
          <a:prstGeom prst="line">
            <a:avLst/>
          </a:prstGeom>
          <a:ln w="6350">
            <a:solidFill>
              <a:schemeClr val="tx1">
                <a:lumMod val="75000"/>
                <a:alpha val="34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79522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with Picture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46341" y="1005840"/>
            <a:ext cx="5098676" cy="885847"/>
          </a:xfrm>
        </p:spPr>
        <p:txBody>
          <a:bodyPr anchor="b"/>
          <a:lstStyle/>
          <a:p>
            <a:r>
              <a:rPr lang="en-US"/>
              <a:t>Click to edit Master title style</a:t>
            </a:r>
          </a:p>
        </p:txBody>
      </p:sp>
      <p:sp>
        <p:nvSpPr>
          <p:cNvPr id="11" name="Picture Placeholder 10">
            <a:extLst>
              <a:ext uri="{FF2B5EF4-FFF2-40B4-BE49-F238E27FC236}">
                <a16:creationId xmlns:a16="http://schemas.microsoft.com/office/drawing/2014/main" id="{F96EE962-E57A-8EDB-7169-6EB04FA7539A}"/>
              </a:ext>
            </a:extLst>
          </p:cNvPr>
          <p:cNvSpPr>
            <a:spLocks noGrp="1"/>
          </p:cNvSpPr>
          <p:nvPr>
            <p:ph type="pic" sz="quarter" idx="15" hasCustomPrompt="1"/>
          </p:nvPr>
        </p:nvSpPr>
        <p:spPr>
          <a:xfrm>
            <a:off x="1" y="0"/>
            <a:ext cx="5627801" cy="6858001"/>
          </a:xfrm>
          <a:blipFill>
            <a:blip r:embed="rId2">
              <a:alphaModFix amt="60000"/>
            </a:blip>
            <a:stretch>
              <a:fillRect/>
            </a:stretch>
          </a:blipFill>
        </p:spPr>
        <p:txBody>
          <a:bodyPr/>
          <a:lstStyle>
            <a:lvl1pPr>
              <a:defRPr/>
            </a:lvl1pPr>
          </a:lstStyle>
          <a:p>
            <a:r>
              <a:rPr lang="en-US" dirty="0"/>
              <a:t>   </a:t>
            </a:r>
          </a:p>
        </p:txBody>
      </p:sp>
      <p:sp>
        <p:nvSpPr>
          <p:cNvPr id="3" name="Date Placeholder 2">
            <a:extLst>
              <a:ext uri="{FF2B5EF4-FFF2-40B4-BE49-F238E27FC236}">
                <a16:creationId xmlns:a16="http://schemas.microsoft.com/office/drawing/2014/main" id="{8C8F33F2-F4BB-B275-F273-C808EF0E4C3F}"/>
              </a:ext>
            </a:extLst>
          </p:cNvPr>
          <p:cNvSpPr>
            <a:spLocks noGrp="1"/>
          </p:cNvSpPr>
          <p:nvPr>
            <p:ph type="dt" sz="half" idx="16"/>
          </p:nvPr>
        </p:nvSpPr>
        <p:spPr/>
        <p:txBody>
          <a:bodyPr/>
          <a:lstStyle/>
          <a:p>
            <a:fld id="{135F29C3-53EC-4C21-8263-2A0DAA2C6F1D}" type="datetime1">
              <a:rPr lang="en-US" smtClean="0"/>
              <a:t>3/25/2026</a:t>
            </a:fld>
            <a:endParaRPr lang="en-US"/>
          </a:p>
        </p:txBody>
      </p:sp>
      <p:sp>
        <p:nvSpPr>
          <p:cNvPr id="7" name="Footer Placeholder 6">
            <a:extLst>
              <a:ext uri="{FF2B5EF4-FFF2-40B4-BE49-F238E27FC236}">
                <a16:creationId xmlns:a16="http://schemas.microsoft.com/office/drawing/2014/main" id="{13F4D515-6DB5-140D-B839-CB332F27BDD7}"/>
              </a:ext>
            </a:extLst>
          </p:cNvPr>
          <p:cNvSpPr>
            <a:spLocks noGrp="1"/>
          </p:cNvSpPr>
          <p:nvPr>
            <p:ph type="ftr" sz="quarter" idx="17"/>
          </p:nvPr>
        </p:nvSpPr>
        <p:spPr>
          <a:xfrm>
            <a:off x="6146341" y="210114"/>
            <a:ext cx="2509284" cy="365760"/>
          </a:xfrm>
        </p:spPr>
        <p:txBody>
          <a:bodyPr/>
          <a:lstStyle/>
          <a:p>
            <a:r>
              <a:rPr lang="en-US"/>
              <a:t>Sample Footer Text</a:t>
            </a:r>
          </a:p>
        </p:txBody>
      </p:sp>
      <p:sp>
        <p:nvSpPr>
          <p:cNvPr id="9" name="Slide Number Placeholder 8">
            <a:extLst>
              <a:ext uri="{FF2B5EF4-FFF2-40B4-BE49-F238E27FC236}">
                <a16:creationId xmlns:a16="http://schemas.microsoft.com/office/drawing/2014/main" id="{6C24E981-2AEE-AD42-76FB-6003D79DAE8C}"/>
              </a:ext>
            </a:extLst>
          </p:cNvPr>
          <p:cNvSpPr>
            <a:spLocks noGrp="1"/>
          </p:cNvSpPr>
          <p:nvPr>
            <p:ph type="sldNum" sz="quarter" idx="18"/>
          </p:nvPr>
        </p:nvSpPr>
        <p:spPr/>
        <p:txBody>
          <a:bodyPr/>
          <a:lstStyle/>
          <a:p>
            <a:fld id="{5E0677F5-4A8A-4BF1-96BE-3BAE8FBAFE2E}" type="slidenum">
              <a:rPr lang="en-US" smtClean="0"/>
              <a:pPr/>
              <a:t>‹#›</a:t>
            </a:fld>
            <a:endParaRPr lang="en-US"/>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6155767" y="2047285"/>
            <a:ext cx="5098675" cy="4048715"/>
          </a:xfrm>
        </p:spPr>
        <p:txBody>
          <a:bodyPr rIns="4572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969FB954-0266-229D-9FE8-7EEDE4102171}"/>
              </a:ext>
            </a:extLst>
          </p:cNvPr>
          <p:cNvCxnSpPr>
            <a:cxnSpLocks/>
          </p:cNvCxnSpPr>
          <p:nvPr/>
        </p:nvCxnSpPr>
        <p:spPr>
          <a:xfrm flipH="1">
            <a:off x="6247224" y="751313"/>
            <a:ext cx="5550060" cy="0"/>
          </a:xfrm>
          <a:prstGeom prst="line">
            <a:avLst/>
          </a:prstGeom>
          <a:ln w="6350">
            <a:solidFill>
              <a:schemeClr val="tx1">
                <a:lumMod val="75000"/>
                <a:alpha val="34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12584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Picture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01752" y="1014984"/>
            <a:ext cx="2820593" cy="2018221"/>
          </a:xfrm>
        </p:spPr>
        <p:txBody>
          <a:bodyPr anchor="t"/>
          <a:lstStyle/>
          <a:p>
            <a:r>
              <a:rPr lang="en-US"/>
              <a:t>Click to edit Master title style</a:t>
            </a:r>
          </a:p>
        </p:txBody>
      </p:sp>
      <p:sp>
        <p:nvSpPr>
          <p:cNvPr id="3" name="Date Placeholder 2">
            <a:extLst>
              <a:ext uri="{FF2B5EF4-FFF2-40B4-BE49-F238E27FC236}">
                <a16:creationId xmlns:a16="http://schemas.microsoft.com/office/drawing/2014/main" id="{FB8772B0-B493-B608-E389-35329DEF2016}"/>
              </a:ext>
            </a:extLst>
          </p:cNvPr>
          <p:cNvSpPr>
            <a:spLocks noGrp="1"/>
          </p:cNvSpPr>
          <p:nvPr>
            <p:ph type="dt" sz="half" idx="16"/>
          </p:nvPr>
        </p:nvSpPr>
        <p:spPr/>
        <p:txBody>
          <a:bodyPr/>
          <a:lstStyle/>
          <a:p>
            <a:fld id="{8370E8DF-7B11-4C1A-88FB-4A2AC42990FC}" type="datetime1">
              <a:rPr lang="en-US" smtClean="0"/>
              <a:t>3/25/2026</a:t>
            </a:fld>
            <a:endParaRPr lang="en-US"/>
          </a:p>
        </p:txBody>
      </p:sp>
      <p:sp>
        <p:nvSpPr>
          <p:cNvPr id="12" name="Footer Placeholder 11">
            <a:extLst>
              <a:ext uri="{FF2B5EF4-FFF2-40B4-BE49-F238E27FC236}">
                <a16:creationId xmlns:a16="http://schemas.microsoft.com/office/drawing/2014/main" id="{0BFB2EA8-AADE-E8CD-890F-EA9F9968B253}"/>
              </a:ext>
            </a:extLst>
          </p:cNvPr>
          <p:cNvSpPr>
            <a:spLocks noGrp="1"/>
          </p:cNvSpPr>
          <p:nvPr>
            <p:ph type="ftr" sz="quarter" idx="17"/>
          </p:nvPr>
        </p:nvSpPr>
        <p:spPr>
          <a:xfrm>
            <a:off x="3668134" y="210114"/>
            <a:ext cx="3302000" cy="365760"/>
          </a:xfrm>
        </p:spPr>
        <p:txBody>
          <a:bodyPr/>
          <a:lstStyle/>
          <a:p>
            <a:r>
              <a:rPr lang="en-US"/>
              <a:t>Sample Footer Text</a:t>
            </a:r>
          </a:p>
        </p:txBody>
      </p:sp>
      <p:sp>
        <p:nvSpPr>
          <p:cNvPr id="13" name="Slide Number Placeholder 12">
            <a:extLst>
              <a:ext uri="{FF2B5EF4-FFF2-40B4-BE49-F238E27FC236}">
                <a16:creationId xmlns:a16="http://schemas.microsoft.com/office/drawing/2014/main" id="{D854D38F-A697-A216-CCCB-0C1A9DCBD2FC}"/>
              </a:ext>
            </a:extLst>
          </p:cNvPr>
          <p:cNvSpPr>
            <a:spLocks noGrp="1"/>
          </p:cNvSpPr>
          <p:nvPr>
            <p:ph type="sldNum" sz="quarter" idx="18"/>
          </p:nvPr>
        </p:nvSpPr>
        <p:spPr>
          <a:xfrm>
            <a:off x="7178517" y="210114"/>
            <a:ext cx="605475" cy="365760"/>
          </a:xfrm>
        </p:spPr>
        <p:txBody>
          <a:bodyPr/>
          <a:lstStyle/>
          <a:p>
            <a:fld id="{5E0677F5-4A8A-4BF1-96BE-3BAE8FBAFE2E}" type="slidenum">
              <a:rPr lang="en-US" smtClean="0"/>
              <a:t>‹#›</a:t>
            </a:fld>
            <a:endParaRPr lang="en-US"/>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3669802" y="1014984"/>
            <a:ext cx="3951867" cy="5088504"/>
          </a:xfrm>
        </p:spPr>
        <p:txBody>
          <a:bodyPr rIns="2743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15A7BF66-FFF1-E318-9AFE-331E011D59C1}"/>
              </a:ext>
            </a:extLst>
          </p:cNvPr>
          <p:cNvSpPr>
            <a:spLocks noGrp="1"/>
          </p:cNvSpPr>
          <p:nvPr>
            <p:ph type="pic" sz="quarter" idx="15" hasCustomPrompt="1"/>
          </p:nvPr>
        </p:nvSpPr>
        <p:spPr>
          <a:xfrm>
            <a:off x="8288976" y="0"/>
            <a:ext cx="3903023" cy="6857999"/>
          </a:xfrm>
          <a:blipFill>
            <a:blip r:embed="rId2">
              <a:alphaModFix amt="60000"/>
            </a:blip>
            <a:stretch>
              <a:fillRect/>
            </a:stretch>
          </a:blipFill>
        </p:spPr>
        <p:txBody>
          <a:bodyPr/>
          <a:lstStyle>
            <a:lvl1pPr>
              <a:defRPr/>
            </a:lvl1pPr>
          </a:lstStyle>
          <a:p>
            <a:r>
              <a:rPr lang="en-US" dirty="0"/>
              <a:t>   </a:t>
            </a:r>
          </a:p>
        </p:txBody>
      </p:sp>
      <p:cxnSp>
        <p:nvCxnSpPr>
          <p:cNvPr id="7" name="Straight Connector 6">
            <a:extLst>
              <a:ext uri="{FF2B5EF4-FFF2-40B4-BE49-F238E27FC236}">
                <a16:creationId xmlns:a16="http://schemas.microsoft.com/office/drawing/2014/main" id="{9A521034-7090-2D31-55C9-25FDCC8BE1D5}"/>
              </a:ext>
            </a:extLst>
          </p:cNvPr>
          <p:cNvCxnSpPr>
            <a:cxnSpLocks/>
          </p:cNvCxnSpPr>
          <p:nvPr/>
        </p:nvCxnSpPr>
        <p:spPr>
          <a:xfrm flipH="1">
            <a:off x="397002" y="751313"/>
            <a:ext cx="7297760" cy="0"/>
          </a:xfrm>
          <a:prstGeom prst="line">
            <a:avLst/>
          </a:prstGeom>
          <a:ln w="6350">
            <a:solidFill>
              <a:schemeClr val="tx1">
                <a:lumMod val="75000"/>
                <a:alpha val="34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BEA23E8F-F4E2-0421-02A4-4F2398C907D3}"/>
              </a:ext>
            </a:extLst>
          </p:cNvPr>
          <p:cNvSpPr/>
          <p:nvPr/>
        </p:nvSpPr>
        <p:spPr>
          <a:xfrm flipH="1">
            <a:off x="0" y="3644910"/>
            <a:ext cx="1854200" cy="3213090"/>
          </a:xfrm>
          <a:prstGeom prst="rect">
            <a:avLst/>
          </a:prstGeom>
          <a:gradFill>
            <a:gsLst>
              <a:gs pos="60000">
                <a:schemeClr val="bg2">
                  <a:alpha val="0"/>
                </a:schemeClr>
              </a:gs>
              <a:gs pos="100000">
                <a:schemeClr val="accent6"/>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96181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with Picture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01752" y="2834639"/>
            <a:ext cx="3014382" cy="2926080"/>
          </a:xfrm>
        </p:spPr>
        <p:txBody>
          <a:bodyPr anchor="t">
            <a:normAutofit/>
          </a:bodyPr>
          <a:lstStyle>
            <a:lvl1pPr>
              <a:defRPr sz="2800"/>
            </a:lvl1pPr>
          </a:lstStyle>
          <a:p>
            <a:r>
              <a:rPr lang="en-US"/>
              <a:t>Click to edit Master title style</a:t>
            </a:r>
          </a:p>
        </p:txBody>
      </p:sp>
      <p:sp>
        <p:nvSpPr>
          <p:cNvPr id="4" name="Picture Placeholder 3">
            <a:extLst>
              <a:ext uri="{FF2B5EF4-FFF2-40B4-BE49-F238E27FC236}">
                <a16:creationId xmlns:a16="http://schemas.microsoft.com/office/drawing/2014/main" id="{3DA51E54-3166-19CA-EB55-5DFFB9426CAD}"/>
              </a:ext>
            </a:extLst>
          </p:cNvPr>
          <p:cNvSpPr>
            <a:spLocks noGrp="1"/>
          </p:cNvSpPr>
          <p:nvPr>
            <p:ph type="pic" sz="quarter" idx="19" hasCustomPrompt="1"/>
          </p:nvPr>
        </p:nvSpPr>
        <p:spPr>
          <a:xfrm>
            <a:off x="-17796" y="0"/>
            <a:ext cx="12209796" cy="2420098"/>
          </a:xfrm>
          <a:blipFill dpi="0" rotWithShape="1">
            <a:blip r:embed="rId2">
              <a:alphaModFix amt="60000"/>
            </a:blip>
            <a:srcRect/>
            <a:stretch>
              <a:fillRect/>
            </a:stretch>
          </a:blipFill>
        </p:spPr>
        <p:txBody>
          <a:bodyPr/>
          <a:lstStyle>
            <a:lvl1pPr>
              <a:defRPr/>
            </a:lvl1pPr>
          </a:lstStyle>
          <a:p>
            <a:r>
              <a:rPr lang="en-US" dirty="0"/>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480560" y="2834640"/>
            <a:ext cx="7200900" cy="2926080"/>
          </a:xfrm>
        </p:spPr>
        <p:txBody>
          <a:bodyPr>
            <a:noAutofit/>
          </a:bodyPr>
          <a:lstStyle>
            <a:lvl1pPr marL="285750" indent="-285750">
              <a:buFont typeface="Arial" panose="020B0604020202020204" pitchFamily="34" charset="0"/>
              <a:buNone/>
              <a:defRPr sz="1800"/>
            </a:lvl1pPr>
            <a:lvl2pPr marL="514350" indent="-285750">
              <a:buFont typeface="Arial" panose="020B0604020202020204" pitchFamily="34" charset="0"/>
              <a:buNone/>
              <a:defRPr sz="1600"/>
            </a:lvl2pPr>
            <a:lvl3pPr marL="742950" indent="-285750">
              <a:buFont typeface="Arial" panose="020B0604020202020204" pitchFamily="34" charset="0"/>
              <a:buNone/>
              <a:defRPr sz="1400"/>
            </a:lvl3pPr>
            <a:lvl4pPr marL="857250" indent="-171450">
              <a:buFont typeface="Arial" panose="020B0604020202020204" pitchFamily="34" charset="0"/>
              <a:buNone/>
              <a:defRPr sz="1200"/>
            </a:lvl4pPr>
            <a:lvl5pPr marL="1085850" indent="-171450">
              <a:buFont typeface="Arial" panose="020B0604020202020204" pitchFamily="34" charse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12">
            <a:extLst>
              <a:ext uri="{FF2B5EF4-FFF2-40B4-BE49-F238E27FC236}">
                <a16:creationId xmlns:a16="http://schemas.microsoft.com/office/drawing/2014/main" id="{9AA293A1-7F80-90D9-D8FF-27238ADD7956}"/>
              </a:ext>
            </a:extLst>
          </p:cNvPr>
          <p:cNvSpPr>
            <a:spLocks noGrp="1"/>
          </p:cNvSpPr>
          <p:nvPr>
            <p:ph type="dt" sz="half" idx="16"/>
          </p:nvPr>
        </p:nvSpPr>
        <p:spPr>
          <a:xfrm>
            <a:off x="301752" y="6274033"/>
            <a:ext cx="3014382" cy="365760"/>
          </a:xfrm>
        </p:spPr>
        <p:txBody>
          <a:bodyPr/>
          <a:lstStyle/>
          <a:p>
            <a:fld id="{7DBDBD4C-ECB1-4394-9131-07F00F5373FF}" type="datetime1">
              <a:rPr lang="en-US" smtClean="0"/>
              <a:t>3/25/2026</a:t>
            </a:fld>
            <a:endParaRPr lang="en-US"/>
          </a:p>
        </p:txBody>
      </p:sp>
      <p:sp>
        <p:nvSpPr>
          <p:cNvPr id="14" name="Footer Placeholder 13">
            <a:extLst>
              <a:ext uri="{FF2B5EF4-FFF2-40B4-BE49-F238E27FC236}">
                <a16:creationId xmlns:a16="http://schemas.microsoft.com/office/drawing/2014/main" id="{3BD91724-58CE-FA68-1E24-9CD57621C129}"/>
              </a:ext>
            </a:extLst>
          </p:cNvPr>
          <p:cNvSpPr>
            <a:spLocks noGrp="1"/>
          </p:cNvSpPr>
          <p:nvPr>
            <p:ph type="ftr" sz="quarter" idx="17"/>
          </p:nvPr>
        </p:nvSpPr>
        <p:spPr>
          <a:xfrm>
            <a:off x="4480560" y="6274033"/>
            <a:ext cx="3162300" cy="365760"/>
          </a:xfrm>
        </p:spPr>
        <p:txBody>
          <a:bodyPr/>
          <a:lstStyle/>
          <a:p>
            <a:r>
              <a:rPr lang="en-US"/>
              <a:t>Sample Footer Text</a:t>
            </a:r>
          </a:p>
        </p:txBody>
      </p:sp>
      <p:sp>
        <p:nvSpPr>
          <p:cNvPr id="15" name="Slide Number Placeholder 14">
            <a:extLst>
              <a:ext uri="{FF2B5EF4-FFF2-40B4-BE49-F238E27FC236}">
                <a16:creationId xmlns:a16="http://schemas.microsoft.com/office/drawing/2014/main" id="{3B9AC797-2D9B-C7AC-550D-157FEDA3800D}"/>
              </a:ext>
            </a:extLst>
          </p:cNvPr>
          <p:cNvSpPr>
            <a:spLocks noGrp="1"/>
          </p:cNvSpPr>
          <p:nvPr>
            <p:ph type="sldNum" sz="quarter" idx="18"/>
          </p:nvPr>
        </p:nvSpPr>
        <p:spPr>
          <a:xfrm>
            <a:off x="11292840" y="6274033"/>
            <a:ext cx="568917" cy="365760"/>
          </a:xfrm>
        </p:spPr>
        <p:txBody>
          <a:bodyPr/>
          <a:lstStyle/>
          <a:p>
            <a:fld id="{5E0677F5-4A8A-4BF1-96BE-3BAE8FBAFE2E}" type="slidenum">
              <a:rPr lang="en-US" smtClean="0"/>
              <a:t>‹#›</a:t>
            </a:fld>
            <a:endParaRPr lang="en-US"/>
          </a:p>
        </p:txBody>
      </p:sp>
      <p:cxnSp>
        <p:nvCxnSpPr>
          <p:cNvPr id="3" name="Straight Connector 2">
            <a:extLst>
              <a:ext uri="{FF2B5EF4-FFF2-40B4-BE49-F238E27FC236}">
                <a16:creationId xmlns:a16="http://schemas.microsoft.com/office/drawing/2014/main" id="{ABDDCA5B-BBAB-ABCD-27B8-D3CD17FD04BC}"/>
              </a:ext>
            </a:extLst>
          </p:cNvPr>
          <p:cNvCxnSpPr>
            <a:cxnSpLocks/>
          </p:cNvCxnSpPr>
          <p:nvPr/>
        </p:nvCxnSpPr>
        <p:spPr>
          <a:xfrm flipH="1">
            <a:off x="394716" y="6095193"/>
            <a:ext cx="11402568" cy="0"/>
          </a:xfrm>
          <a:prstGeom prst="line">
            <a:avLst/>
          </a:prstGeom>
          <a:ln w="6350">
            <a:solidFill>
              <a:schemeClr val="tx1">
                <a:lumMod val="50000"/>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75968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01752" y="1124712"/>
            <a:ext cx="6035040" cy="1188720"/>
          </a:xfrm>
        </p:spPr>
        <p:txBody>
          <a:bodyPr anchor="t"/>
          <a:lstStyle/>
          <a:p>
            <a:r>
              <a:rPr lang="en-US"/>
              <a:t>Click to edit Master title style</a:t>
            </a:r>
          </a:p>
        </p:txBody>
      </p:sp>
      <p:sp>
        <p:nvSpPr>
          <p:cNvPr id="3" name="Date Placeholder 2">
            <a:extLst>
              <a:ext uri="{FF2B5EF4-FFF2-40B4-BE49-F238E27FC236}">
                <a16:creationId xmlns:a16="http://schemas.microsoft.com/office/drawing/2014/main" id="{341B6B1A-D5A1-4BE6-F356-717BCDE641E2}"/>
              </a:ext>
            </a:extLst>
          </p:cNvPr>
          <p:cNvSpPr>
            <a:spLocks noGrp="1"/>
          </p:cNvSpPr>
          <p:nvPr>
            <p:ph type="dt" sz="half" idx="16"/>
          </p:nvPr>
        </p:nvSpPr>
        <p:spPr>
          <a:xfrm>
            <a:off x="301752" y="210114"/>
            <a:ext cx="1759288" cy="365760"/>
          </a:xfrm>
        </p:spPr>
        <p:txBody>
          <a:bodyPr/>
          <a:lstStyle/>
          <a:p>
            <a:fld id="{766375BE-909D-4B15-82B3-3D3EEC30E216}" type="datetime1">
              <a:rPr lang="en-US" smtClean="0"/>
              <a:t>3/25/2026</a:t>
            </a:fld>
            <a:endParaRPr lang="en-US"/>
          </a:p>
        </p:txBody>
      </p:sp>
      <p:sp>
        <p:nvSpPr>
          <p:cNvPr id="5" name="Footer Placeholder 4">
            <a:extLst>
              <a:ext uri="{FF2B5EF4-FFF2-40B4-BE49-F238E27FC236}">
                <a16:creationId xmlns:a16="http://schemas.microsoft.com/office/drawing/2014/main" id="{EC0BF832-23A2-A613-62C4-CB5A46DFFDAE}"/>
              </a:ext>
            </a:extLst>
          </p:cNvPr>
          <p:cNvSpPr>
            <a:spLocks noGrp="1"/>
          </p:cNvSpPr>
          <p:nvPr>
            <p:ph type="ftr" sz="quarter" idx="17"/>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840ECE9-B681-F022-60D1-1A016882C82F}"/>
              </a:ext>
            </a:extLst>
          </p:cNvPr>
          <p:cNvSpPr>
            <a:spLocks noGrp="1"/>
          </p:cNvSpPr>
          <p:nvPr>
            <p:ph type="sldNum" sz="quarter" idx="18"/>
          </p:nvPr>
        </p:nvSpPr>
        <p:spPr/>
        <p:txBody>
          <a:bodyPr/>
          <a:lstStyle/>
          <a:p>
            <a:fld id="{5E0677F5-4A8A-4BF1-96BE-3BAE8FBAFE2E}" type="slidenum">
              <a:rPr lang="en-US" smtClean="0"/>
              <a:pPr/>
              <a:t>‹#›</a:t>
            </a:fld>
            <a:endParaRPr lang="en-US"/>
          </a:p>
        </p:txBody>
      </p:sp>
      <p:sp>
        <p:nvSpPr>
          <p:cNvPr id="10" name="Picture Placeholder 9">
            <a:extLst>
              <a:ext uri="{FF2B5EF4-FFF2-40B4-BE49-F238E27FC236}">
                <a16:creationId xmlns:a16="http://schemas.microsoft.com/office/drawing/2014/main" id="{85A6D87B-55DF-483B-0AF7-E6F2B6041C80}"/>
              </a:ext>
            </a:extLst>
          </p:cNvPr>
          <p:cNvSpPr>
            <a:spLocks noGrp="1"/>
          </p:cNvSpPr>
          <p:nvPr>
            <p:ph type="pic" sz="quarter" idx="15" hasCustomPrompt="1"/>
          </p:nvPr>
        </p:nvSpPr>
        <p:spPr>
          <a:xfrm>
            <a:off x="493776" y="2629095"/>
            <a:ext cx="6286500" cy="3729912"/>
          </a:xfrm>
          <a:blipFill>
            <a:blip r:embed="rId2">
              <a:alphaModFix amt="60000"/>
            </a:blip>
            <a:stretch>
              <a:fillRect b="-13379"/>
            </a:stretch>
          </a:blipFill>
        </p:spPr>
        <p:txBody>
          <a:bodyPr/>
          <a:lstStyle>
            <a:lvl1pPr>
              <a:defRPr/>
            </a:lvl1pPr>
          </a:lstStyle>
          <a:p>
            <a:r>
              <a:rPr lang="en-US" dirty="0"/>
              <a:t>   </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7620000" y="1124712"/>
            <a:ext cx="3683000" cy="5234295"/>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8751E514-0366-08AF-7655-4232DA4DBADF}"/>
              </a:ext>
            </a:extLst>
          </p:cNvPr>
          <p:cNvSpPr/>
          <p:nvPr/>
        </p:nvSpPr>
        <p:spPr>
          <a:xfrm flipH="1">
            <a:off x="3009900" y="5797487"/>
            <a:ext cx="9182100" cy="1060512"/>
          </a:xfrm>
          <a:prstGeom prst="rect">
            <a:avLst/>
          </a:prstGeom>
          <a:gradFill>
            <a:gsLst>
              <a:gs pos="55000">
                <a:schemeClr val="bg2">
                  <a:alpha val="0"/>
                </a:schemeClr>
              </a:gs>
              <a:gs pos="100000">
                <a:schemeClr val="accent4"/>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817AFFE-A609-63B8-B679-F0129190A122}"/>
              </a:ext>
            </a:extLst>
          </p:cNvPr>
          <p:cNvSpPr/>
          <p:nvPr/>
        </p:nvSpPr>
        <p:spPr>
          <a:xfrm rot="5400000" flipH="1">
            <a:off x="9426287" y="4092286"/>
            <a:ext cx="4807525" cy="723901"/>
          </a:xfrm>
          <a:prstGeom prst="rect">
            <a:avLst/>
          </a:prstGeom>
          <a:gradFill>
            <a:gsLst>
              <a:gs pos="47000">
                <a:schemeClr val="bg2">
                  <a:alpha val="0"/>
                </a:schemeClr>
              </a:gs>
              <a:gs pos="100000">
                <a:schemeClr val="accent3">
                  <a:lumMod val="40000"/>
                  <a:lumOff val="60000"/>
                  <a:alpha val="61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0496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 with Pictur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01752" y="960120"/>
            <a:ext cx="7726680" cy="914400"/>
          </a:xfrm>
        </p:spPr>
        <p:txBody>
          <a:bodyPr anchor="b"/>
          <a:lstStyle/>
          <a:p>
            <a:r>
              <a:rPr lang="en-US"/>
              <a:t>Click to edit Master title style</a:t>
            </a:r>
          </a:p>
        </p:txBody>
      </p:sp>
      <p:sp>
        <p:nvSpPr>
          <p:cNvPr id="3" name="Date Placeholder 2">
            <a:extLst>
              <a:ext uri="{FF2B5EF4-FFF2-40B4-BE49-F238E27FC236}">
                <a16:creationId xmlns:a16="http://schemas.microsoft.com/office/drawing/2014/main" id="{3907AE70-2FE3-1872-0811-BC089F612855}"/>
              </a:ext>
            </a:extLst>
          </p:cNvPr>
          <p:cNvSpPr>
            <a:spLocks noGrp="1"/>
          </p:cNvSpPr>
          <p:nvPr>
            <p:ph type="dt" sz="half" idx="16"/>
          </p:nvPr>
        </p:nvSpPr>
        <p:spPr>
          <a:xfrm>
            <a:off x="301752" y="203862"/>
            <a:ext cx="2286000" cy="365760"/>
          </a:xfrm>
        </p:spPr>
        <p:txBody>
          <a:bodyPr/>
          <a:lstStyle/>
          <a:p>
            <a:fld id="{E5924032-4D85-4058-8DFD-B681E863A218}" type="datetime1">
              <a:rPr lang="en-US" smtClean="0"/>
              <a:t>3/25/2026</a:t>
            </a:fld>
            <a:endParaRPr lang="en-US"/>
          </a:p>
        </p:txBody>
      </p:sp>
      <p:sp>
        <p:nvSpPr>
          <p:cNvPr id="4" name="Footer Placeholder 3">
            <a:extLst>
              <a:ext uri="{FF2B5EF4-FFF2-40B4-BE49-F238E27FC236}">
                <a16:creationId xmlns:a16="http://schemas.microsoft.com/office/drawing/2014/main" id="{37497486-A221-C6D1-050D-0B3DB326465B}"/>
              </a:ext>
            </a:extLst>
          </p:cNvPr>
          <p:cNvSpPr>
            <a:spLocks noGrp="1"/>
          </p:cNvSpPr>
          <p:nvPr>
            <p:ph type="ftr" sz="quarter" idx="17"/>
          </p:nvPr>
        </p:nvSpPr>
        <p:spPr>
          <a:xfrm>
            <a:off x="4942516" y="203862"/>
            <a:ext cx="2377440" cy="365760"/>
          </a:xfrm>
        </p:spPr>
        <p:txBody>
          <a:bodyPr/>
          <a:lstStyle/>
          <a:p>
            <a:r>
              <a:rPr lang="en-US"/>
              <a:t>Sample Footer Text</a:t>
            </a:r>
          </a:p>
        </p:txBody>
      </p:sp>
      <p:sp>
        <p:nvSpPr>
          <p:cNvPr id="9" name="Slide Number Placeholder 8">
            <a:extLst>
              <a:ext uri="{FF2B5EF4-FFF2-40B4-BE49-F238E27FC236}">
                <a16:creationId xmlns:a16="http://schemas.microsoft.com/office/drawing/2014/main" id="{193EE6EB-FF56-B8A3-1408-5C43C49B256E}"/>
              </a:ext>
            </a:extLst>
          </p:cNvPr>
          <p:cNvSpPr>
            <a:spLocks noGrp="1"/>
          </p:cNvSpPr>
          <p:nvPr>
            <p:ph type="sldNum" sz="quarter" idx="18"/>
          </p:nvPr>
        </p:nvSpPr>
        <p:spPr>
          <a:xfrm>
            <a:off x="7540537" y="203862"/>
            <a:ext cx="602991" cy="365760"/>
          </a:xfrm>
        </p:spPr>
        <p:txBody>
          <a:bodyPr/>
          <a:lstStyle/>
          <a:p>
            <a:fld id="{5E0677F5-4A8A-4BF1-96BE-3BAE8FBAFE2E}" type="slidenum">
              <a:rPr lang="en-US" smtClean="0"/>
              <a:t>‹#›</a:t>
            </a:fld>
            <a:endParaRPr lang="en-US"/>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301751" y="2194560"/>
            <a:ext cx="7726680" cy="4206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EE2866F3-0262-FC88-23E2-359D75EA8A79}"/>
              </a:ext>
            </a:extLst>
          </p:cNvPr>
          <p:cNvSpPr>
            <a:spLocks noGrp="1"/>
          </p:cNvSpPr>
          <p:nvPr>
            <p:ph type="pic" sz="quarter" idx="15" hasCustomPrompt="1"/>
          </p:nvPr>
        </p:nvSpPr>
        <p:spPr>
          <a:xfrm>
            <a:off x="8663152" y="0"/>
            <a:ext cx="3528848" cy="6858000"/>
          </a:xfrm>
          <a:blipFill>
            <a:blip r:embed="rId2">
              <a:alphaModFix amt="60000"/>
            </a:blip>
            <a:stretch>
              <a:fillRect/>
            </a:stretch>
          </a:blipFill>
        </p:spPr>
        <p:txBody>
          <a:bodyPr/>
          <a:lstStyle>
            <a:lvl1pPr>
              <a:defRPr/>
            </a:lvl1pPr>
          </a:lstStyle>
          <a:p>
            <a:r>
              <a:rPr lang="en-US" dirty="0"/>
              <a:t>   </a:t>
            </a:r>
          </a:p>
        </p:txBody>
      </p:sp>
      <p:cxnSp>
        <p:nvCxnSpPr>
          <p:cNvPr id="5" name="Straight Connector 4">
            <a:extLst>
              <a:ext uri="{FF2B5EF4-FFF2-40B4-BE49-F238E27FC236}">
                <a16:creationId xmlns:a16="http://schemas.microsoft.com/office/drawing/2014/main" id="{61A1B53F-5BA2-09DF-9A48-941699CA2D54}"/>
              </a:ext>
            </a:extLst>
          </p:cNvPr>
          <p:cNvCxnSpPr>
            <a:cxnSpLocks/>
          </p:cNvCxnSpPr>
          <p:nvPr/>
        </p:nvCxnSpPr>
        <p:spPr>
          <a:xfrm flipH="1">
            <a:off x="457202" y="751313"/>
            <a:ext cx="7589520" cy="0"/>
          </a:xfrm>
          <a:prstGeom prst="line">
            <a:avLst/>
          </a:prstGeom>
          <a:ln w="6350">
            <a:solidFill>
              <a:schemeClr val="tx1">
                <a:lumMod val="75000"/>
                <a:alpha val="34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57626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tent with Picture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210016" y="957435"/>
            <a:ext cx="6400800" cy="885847"/>
          </a:xfrm>
        </p:spPr>
        <p:txBody>
          <a:bodyPr rIns="548640" anchor="b"/>
          <a:lstStyle/>
          <a:p>
            <a:r>
              <a:rPr lang="en-US"/>
              <a:t>Click to edit Master title style</a:t>
            </a:r>
          </a:p>
        </p:txBody>
      </p:sp>
      <p:sp>
        <p:nvSpPr>
          <p:cNvPr id="11" name="Picture Placeholder 10">
            <a:extLst>
              <a:ext uri="{FF2B5EF4-FFF2-40B4-BE49-F238E27FC236}">
                <a16:creationId xmlns:a16="http://schemas.microsoft.com/office/drawing/2014/main" id="{F96EE962-E57A-8EDB-7169-6EB04FA7539A}"/>
              </a:ext>
            </a:extLst>
          </p:cNvPr>
          <p:cNvSpPr>
            <a:spLocks noGrp="1"/>
          </p:cNvSpPr>
          <p:nvPr>
            <p:ph type="pic" sz="quarter" idx="15" hasCustomPrompt="1"/>
          </p:nvPr>
        </p:nvSpPr>
        <p:spPr>
          <a:xfrm>
            <a:off x="2" y="0"/>
            <a:ext cx="4698090" cy="6858001"/>
          </a:xfrm>
          <a:blipFill>
            <a:blip r:embed="rId2">
              <a:alphaModFix amt="60000"/>
            </a:blip>
            <a:stretch>
              <a:fillRect/>
            </a:stretch>
          </a:blipFill>
        </p:spPr>
        <p:txBody>
          <a:bodyPr/>
          <a:lstStyle>
            <a:lvl1pPr>
              <a:defRPr/>
            </a:lvl1pPr>
          </a:lstStyle>
          <a:p>
            <a:r>
              <a:rPr lang="en-US" dirty="0"/>
              <a:t>   </a:t>
            </a:r>
          </a:p>
        </p:txBody>
      </p:sp>
      <p:sp>
        <p:nvSpPr>
          <p:cNvPr id="4" name="Date Placeholder 3">
            <a:extLst>
              <a:ext uri="{FF2B5EF4-FFF2-40B4-BE49-F238E27FC236}">
                <a16:creationId xmlns:a16="http://schemas.microsoft.com/office/drawing/2014/main" id="{93A362DD-3333-1184-E97C-2FDF9D599F49}"/>
              </a:ext>
            </a:extLst>
          </p:cNvPr>
          <p:cNvSpPr>
            <a:spLocks noGrp="1"/>
          </p:cNvSpPr>
          <p:nvPr>
            <p:ph type="dt" sz="half" idx="16"/>
          </p:nvPr>
        </p:nvSpPr>
        <p:spPr>
          <a:xfrm>
            <a:off x="5213149" y="212239"/>
            <a:ext cx="2208276" cy="365760"/>
          </a:xfrm>
        </p:spPr>
        <p:txBody>
          <a:bodyPr/>
          <a:lstStyle/>
          <a:p>
            <a:fld id="{9E378661-EA17-4C3A-87CA-4B59DA6C3B89}" type="datetime1">
              <a:rPr lang="en-US" smtClean="0"/>
              <a:t>3/25/2026</a:t>
            </a:fld>
            <a:endParaRPr lang="en-US"/>
          </a:p>
        </p:txBody>
      </p:sp>
      <p:sp>
        <p:nvSpPr>
          <p:cNvPr id="5" name="Footer Placeholder 4">
            <a:extLst>
              <a:ext uri="{FF2B5EF4-FFF2-40B4-BE49-F238E27FC236}">
                <a16:creationId xmlns:a16="http://schemas.microsoft.com/office/drawing/2014/main" id="{D851225D-49EF-5752-ACF2-F43EB2B36332}"/>
              </a:ext>
            </a:extLst>
          </p:cNvPr>
          <p:cNvSpPr>
            <a:spLocks noGrp="1"/>
          </p:cNvSpPr>
          <p:nvPr>
            <p:ph type="ftr" sz="quarter" idx="17"/>
          </p:nvPr>
        </p:nvSpPr>
        <p:spPr>
          <a:xfrm>
            <a:off x="7619999" y="210114"/>
            <a:ext cx="2297151" cy="365760"/>
          </a:xfrm>
        </p:spPr>
        <p:txBody>
          <a:bodyPr/>
          <a:lstStyle/>
          <a:p>
            <a:r>
              <a:rPr lang="en-US"/>
              <a:t>Sample Footer Text</a:t>
            </a:r>
          </a:p>
        </p:txBody>
      </p:sp>
      <p:sp>
        <p:nvSpPr>
          <p:cNvPr id="6" name="Slide Number Placeholder 5">
            <a:extLst>
              <a:ext uri="{FF2B5EF4-FFF2-40B4-BE49-F238E27FC236}">
                <a16:creationId xmlns:a16="http://schemas.microsoft.com/office/drawing/2014/main" id="{7C21012C-B1FA-A889-A45D-1DA431A41443}"/>
              </a:ext>
            </a:extLst>
          </p:cNvPr>
          <p:cNvSpPr>
            <a:spLocks noGrp="1"/>
          </p:cNvSpPr>
          <p:nvPr>
            <p:ph type="sldNum" sz="quarter" idx="18"/>
          </p:nvPr>
        </p:nvSpPr>
        <p:spPr/>
        <p:txBody>
          <a:bodyPr/>
          <a:lstStyle/>
          <a:p>
            <a:fld id="{5E0677F5-4A8A-4BF1-96BE-3BAE8FBAFE2E}" type="slidenum">
              <a:rPr lang="en-US" smtClean="0"/>
              <a:t>‹#›</a:t>
            </a:fld>
            <a:endParaRPr lang="en-US"/>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210016" y="2054715"/>
            <a:ext cx="6400800" cy="4502965"/>
          </a:xfrm>
        </p:spPr>
        <p:txBody>
          <a:bodyPr rIns="5486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69D4FBA1-5448-1E5A-42E9-23AAC06CC512}"/>
              </a:ext>
            </a:extLst>
          </p:cNvPr>
          <p:cNvCxnSpPr>
            <a:cxnSpLocks/>
          </p:cNvCxnSpPr>
          <p:nvPr/>
        </p:nvCxnSpPr>
        <p:spPr>
          <a:xfrm flipH="1">
            <a:off x="5319887" y="751313"/>
            <a:ext cx="6477397" cy="0"/>
          </a:xfrm>
          <a:prstGeom prst="line">
            <a:avLst/>
          </a:prstGeom>
          <a:ln w="6350">
            <a:solidFill>
              <a:schemeClr val="tx1">
                <a:lumMod val="75000"/>
                <a:alpha val="34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77999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ntent with Pictur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01752" y="1010934"/>
            <a:ext cx="3507418" cy="1398494"/>
          </a:xfrm>
        </p:spPr>
        <p:txBody>
          <a:bodyPr anchor="t">
            <a:normAutofit/>
          </a:bodyPr>
          <a:lstStyle>
            <a:lvl1pPr>
              <a:defRPr sz="2800">
                <a:solidFill>
                  <a:schemeClr val="tx1"/>
                </a:solidFill>
              </a:defRPr>
            </a:lvl1pPr>
          </a:lstStyle>
          <a:p>
            <a:r>
              <a:rPr lang="en-US"/>
              <a:t>Click to edit Master title style</a:t>
            </a:r>
          </a:p>
        </p:txBody>
      </p:sp>
      <p:sp>
        <p:nvSpPr>
          <p:cNvPr id="3" name="Date Placeholder 2">
            <a:extLst>
              <a:ext uri="{FF2B5EF4-FFF2-40B4-BE49-F238E27FC236}">
                <a16:creationId xmlns:a16="http://schemas.microsoft.com/office/drawing/2014/main" id="{45602332-ECCE-37C9-0CA1-1743D107C8E3}"/>
              </a:ext>
            </a:extLst>
          </p:cNvPr>
          <p:cNvSpPr>
            <a:spLocks noGrp="1"/>
          </p:cNvSpPr>
          <p:nvPr>
            <p:ph type="dt" sz="half" idx="14"/>
          </p:nvPr>
        </p:nvSpPr>
        <p:spPr/>
        <p:txBody>
          <a:bodyPr/>
          <a:lstStyle/>
          <a:p>
            <a:fld id="{1C0560C8-98F2-4257-8E18-5E32A064C516}" type="datetime1">
              <a:rPr lang="en-US" smtClean="0"/>
              <a:t>3/25/2026</a:t>
            </a:fld>
            <a:endParaRPr lang="en-US"/>
          </a:p>
        </p:txBody>
      </p:sp>
      <p:sp>
        <p:nvSpPr>
          <p:cNvPr id="7" name="Footer Placeholder 6">
            <a:extLst>
              <a:ext uri="{FF2B5EF4-FFF2-40B4-BE49-F238E27FC236}">
                <a16:creationId xmlns:a16="http://schemas.microsoft.com/office/drawing/2014/main" id="{CA8E192A-D6F1-1585-7133-0041C85402EF}"/>
              </a:ext>
            </a:extLst>
          </p:cNvPr>
          <p:cNvSpPr>
            <a:spLocks noGrp="1"/>
          </p:cNvSpPr>
          <p:nvPr>
            <p:ph type="ftr" sz="quarter" idx="15"/>
          </p:nvPr>
        </p:nvSpPr>
        <p:spPr>
          <a:xfrm>
            <a:off x="4932680" y="210114"/>
            <a:ext cx="2509284" cy="365760"/>
          </a:xfrm>
        </p:spPr>
        <p:txBody>
          <a:bodyPr/>
          <a:lstStyle/>
          <a:p>
            <a:r>
              <a:rPr lang="en-US"/>
              <a:t>Sample Footer Text</a:t>
            </a:r>
          </a:p>
        </p:txBody>
      </p:sp>
      <p:sp>
        <p:nvSpPr>
          <p:cNvPr id="9" name="Slide Number Placeholder 8">
            <a:extLst>
              <a:ext uri="{FF2B5EF4-FFF2-40B4-BE49-F238E27FC236}">
                <a16:creationId xmlns:a16="http://schemas.microsoft.com/office/drawing/2014/main" id="{8437B541-595D-1700-6A76-9AF7590B1866}"/>
              </a:ext>
            </a:extLst>
          </p:cNvPr>
          <p:cNvSpPr>
            <a:spLocks noGrp="1"/>
          </p:cNvSpPr>
          <p:nvPr>
            <p:ph type="sldNum" sz="quarter" idx="16"/>
          </p:nvPr>
        </p:nvSpPr>
        <p:spPr/>
        <p:txBody>
          <a:bodyPr/>
          <a:lstStyle/>
          <a:p>
            <a:fld id="{5E0677F5-4A8A-4BF1-96BE-3BAE8FBAFE2E}" type="slidenum">
              <a:rPr lang="en-US" smtClean="0"/>
              <a:t>‹#›</a:t>
            </a:fld>
            <a:endParaRPr lang="en-US"/>
          </a:p>
        </p:txBody>
      </p:sp>
      <p:sp>
        <p:nvSpPr>
          <p:cNvPr id="11" name="Picture Placeholder 10">
            <a:extLst>
              <a:ext uri="{FF2B5EF4-FFF2-40B4-BE49-F238E27FC236}">
                <a16:creationId xmlns:a16="http://schemas.microsoft.com/office/drawing/2014/main" id="{5F24C464-705C-DC78-DD20-9EFEB717ED27}"/>
              </a:ext>
            </a:extLst>
          </p:cNvPr>
          <p:cNvSpPr>
            <a:spLocks noGrp="1"/>
          </p:cNvSpPr>
          <p:nvPr>
            <p:ph type="pic" sz="quarter" idx="17" hasCustomPrompt="1"/>
          </p:nvPr>
        </p:nvSpPr>
        <p:spPr>
          <a:xfrm>
            <a:off x="451351" y="2680447"/>
            <a:ext cx="3357819" cy="3662083"/>
          </a:xfrm>
          <a:blipFill>
            <a:blip r:embed="rId2">
              <a:alphaModFix amt="60000"/>
            </a:blip>
            <a:stretch>
              <a:fillRect/>
            </a:stretch>
          </a:blipFill>
        </p:spPr>
        <p:txBody>
          <a:bodyPr/>
          <a:lstStyle>
            <a:lvl1pPr>
              <a:defRPr/>
            </a:lvl1pPr>
          </a:lstStyle>
          <a:p>
            <a:r>
              <a:rPr lang="en-US" dirty="0"/>
              <a:t>   </a:t>
            </a:r>
          </a:p>
        </p:txBody>
      </p:sp>
      <p:sp>
        <p:nvSpPr>
          <p:cNvPr id="10" name="Rectangle 9">
            <a:extLst>
              <a:ext uri="{FF2B5EF4-FFF2-40B4-BE49-F238E27FC236}">
                <a16:creationId xmlns:a16="http://schemas.microsoft.com/office/drawing/2014/main" id="{4606EA5C-4A14-95D3-20DF-1EEB607C889B}"/>
              </a:ext>
            </a:extLst>
          </p:cNvPr>
          <p:cNvSpPr/>
          <p:nvPr/>
        </p:nvSpPr>
        <p:spPr>
          <a:xfrm flipH="1">
            <a:off x="2171702" y="5847066"/>
            <a:ext cx="10020298" cy="1010934"/>
          </a:xfrm>
          <a:prstGeom prst="rect">
            <a:avLst/>
          </a:prstGeom>
          <a:gradFill>
            <a:gsLst>
              <a:gs pos="52000">
                <a:schemeClr val="bg2">
                  <a:alpha val="0"/>
                </a:schemeClr>
              </a:gs>
              <a:gs pos="76000">
                <a:schemeClr val="accent1">
                  <a:lumMod val="50000"/>
                  <a:alpha val="39000"/>
                </a:schemeClr>
              </a:gs>
              <a:gs pos="100000">
                <a:schemeClr val="accent5">
                  <a:alpha val="68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05652D2-BF56-96CE-426B-26972C38434D}"/>
              </a:ext>
            </a:extLst>
          </p:cNvPr>
          <p:cNvSpPr/>
          <p:nvPr/>
        </p:nvSpPr>
        <p:spPr>
          <a:xfrm rot="16200000" flipH="1">
            <a:off x="7767364" y="2433362"/>
            <a:ext cx="4944033" cy="3905239"/>
          </a:xfrm>
          <a:prstGeom prst="rect">
            <a:avLst/>
          </a:prstGeom>
          <a:gradFill flip="none" rotWithShape="1">
            <a:gsLst>
              <a:gs pos="0">
                <a:schemeClr val="accent3">
                  <a:lumMod val="60000"/>
                  <a:lumOff val="40000"/>
                  <a:alpha val="40000"/>
                </a:schemeClr>
              </a:gs>
              <a:gs pos="32000">
                <a:schemeClr val="bg1">
                  <a:alpha val="0"/>
                </a:schemeClr>
              </a:gs>
            </a:gsLst>
            <a:lin ang="14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2" name="Straight Connector 11">
            <a:extLst>
              <a:ext uri="{FF2B5EF4-FFF2-40B4-BE49-F238E27FC236}">
                <a16:creationId xmlns:a16="http://schemas.microsoft.com/office/drawing/2014/main" id="{2CA30D42-B5FE-EAD1-8419-4AD002C32B1F}"/>
              </a:ext>
            </a:extLst>
          </p:cNvPr>
          <p:cNvCxnSpPr>
            <a:cxnSpLocks/>
          </p:cNvCxnSpPr>
          <p:nvPr/>
        </p:nvCxnSpPr>
        <p:spPr>
          <a:xfrm>
            <a:off x="4426824" y="1075765"/>
            <a:ext cx="0" cy="4944035"/>
          </a:xfrm>
          <a:prstGeom prst="line">
            <a:avLst/>
          </a:prstGeom>
          <a:ln w="63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4932679" y="1010932"/>
            <a:ext cx="6492240" cy="521208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5523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Picture 3">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7C87932-7DAB-7F93-5E51-7AEEA5AC7FEA}"/>
              </a:ext>
            </a:extLst>
          </p:cNvPr>
          <p:cNvSpPr>
            <a:spLocks noGrp="1"/>
          </p:cNvSpPr>
          <p:nvPr>
            <p:ph type="pic" sz="quarter" idx="13" hasCustomPrompt="1"/>
          </p:nvPr>
        </p:nvSpPr>
        <p:spPr>
          <a:xfrm>
            <a:off x="0" y="0"/>
            <a:ext cx="12192000" cy="6858000"/>
          </a:xfrm>
          <a:blipFill>
            <a:blip r:embed="rId2">
              <a:alphaModFix amt="70000"/>
            </a:blip>
            <a:stretch>
              <a:fillRect l="-2" t="-1" b="-19091"/>
            </a:stretch>
          </a:blipFill>
        </p:spPr>
        <p:txBody>
          <a:bodyPr/>
          <a:lstStyle>
            <a:lvl1pPr>
              <a:defRPr/>
            </a:lvl1pPr>
          </a:lstStyle>
          <a:p>
            <a:r>
              <a:rPr lang="en-US" dirty="0"/>
              <a:t>   </a:t>
            </a:r>
          </a:p>
        </p:txBody>
      </p:sp>
      <p:sp>
        <p:nvSpPr>
          <p:cNvPr id="10" name="Title 9">
            <a:extLst>
              <a:ext uri="{FF2B5EF4-FFF2-40B4-BE49-F238E27FC236}">
                <a16:creationId xmlns:a16="http://schemas.microsoft.com/office/drawing/2014/main" id="{D35AE1E4-9BA4-415B-370F-31BCBBC952D7}"/>
              </a:ext>
            </a:extLst>
          </p:cNvPr>
          <p:cNvSpPr>
            <a:spLocks noGrp="1"/>
          </p:cNvSpPr>
          <p:nvPr>
            <p:ph type="title"/>
          </p:nvPr>
        </p:nvSpPr>
        <p:spPr>
          <a:xfrm>
            <a:off x="6096000" y="-1"/>
            <a:ext cx="6096000" cy="6857999"/>
          </a:xfrm>
          <a:gradFill>
            <a:gsLst>
              <a:gs pos="100000">
                <a:schemeClr val="bg2">
                  <a:alpha val="90000"/>
                </a:schemeClr>
              </a:gs>
              <a:gs pos="34000">
                <a:srgbClr val="061F7B">
                  <a:alpha val="5000"/>
                  <a:lumMod val="74000"/>
                </a:srgbClr>
              </a:gs>
              <a:gs pos="15000">
                <a:schemeClr val="accent1">
                  <a:lumMod val="75000"/>
                  <a:alpha val="0"/>
                </a:schemeClr>
              </a:gs>
            </a:gsLst>
            <a:lin ang="600000" scaled="0"/>
          </a:gradFill>
          <a:ln>
            <a:solidFill>
              <a:schemeClr val="tx1"/>
            </a:solidFill>
          </a:ln>
        </p:spPr>
        <p:txBody>
          <a:bodyPr lIns="1600200" tIns="822960" rIns="274320" bIns="457200" anchor="t"/>
          <a:lstStyle>
            <a:lvl1pPr>
              <a:defRPr sz="4200"/>
            </a:lvl1pPr>
          </a:lstStyle>
          <a:p>
            <a:r>
              <a:rPr lang="en-US" dirty="0"/>
              <a:t>Click to edit Master title style</a:t>
            </a:r>
          </a:p>
        </p:txBody>
      </p:sp>
      <p:sp>
        <p:nvSpPr>
          <p:cNvPr id="5" name="Subtitle 2">
            <a:extLst>
              <a:ext uri="{FF2B5EF4-FFF2-40B4-BE49-F238E27FC236}">
                <a16:creationId xmlns:a16="http://schemas.microsoft.com/office/drawing/2014/main" id="{D54B625A-114F-C2DE-F195-EF26EC052662}"/>
              </a:ext>
            </a:extLst>
          </p:cNvPr>
          <p:cNvSpPr>
            <a:spLocks noGrp="1"/>
          </p:cNvSpPr>
          <p:nvPr>
            <p:ph type="subTitle" idx="1"/>
          </p:nvPr>
        </p:nvSpPr>
        <p:spPr>
          <a:xfrm>
            <a:off x="5002306" y="4231338"/>
            <a:ext cx="7189694" cy="2626661"/>
          </a:xfrm>
          <a:gradFill>
            <a:gsLst>
              <a:gs pos="63000">
                <a:schemeClr val="accent5">
                  <a:lumMod val="75000"/>
                  <a:alpha val="0"/>
                </a:schemeClr>
              </a:gs>
              <a:gs pos="100000">
                <a:schemeClr val="accent3">
                  <a:lumMod val="60000"/>
                  <a:lumOff val="40000"/>
                  <a:alpha val="69000"/>
                </a:schemeClr>
              </a:gs>
              <a:gs pos="13000">
                <a:schemeClr val="bg2">
                  <a:alpha val="0"/>
                </a:schemeClr>
              </a:gs>
            </a:gsLst>
            <a:lin ang="4200000" scaled="0"/>
          </a:gradFill>
        </p:spPr>
        <p:txBody>
          <a:bodyPr vert="horz" lIns="2743200" tIns="640080" rIns="457200" bIns="731520" rtlCol="0" anchor="b">
            <a:normAutofit/>
          </a:bodyPr>
          <a:lstStyle>
            <a:lvl1pPr marL="0" indent="0">
              <a:buNone/>
              <a:defRPr lang="en-US" sz="1400" dirty="0"/>
            </a:lvl1pPr>
          </a:lstStyle>
          <a:p>
            <a:pPr lvl="0"/>
            <a:r>
              <a:rPr lang="en-US"/>
              <a:t>Click to edit Master subtitle style</a:t>
            </a:r>
            <a:endParaRPr lang="en-US" dirty="0"/>
          </a:p>
        </p:txBody>
      </p:sp>
      <p:sp>
        <p:nvSpPr>
          <p:cNvPr id="7" name="Date Placeholder 6">
            <a:extLst>
              <a:ext uri="{FF2B5EF4-FFF2-40B4-BE49-F238E27FC236}">
                <a16:creationId xmlns:a16="http://schemas.microsoft.com/office/drawing/2014/main" id="{0F001462-21CF-5988-0554-7DB1C494B04E}"/>
              </a:ext>
            </a:extLst>
          </p:cNvPr>
          <p:cNvSpPr>
            <a:spLocks noGrp="1"/>
          </p:cNvSpPr>
          <p:nvPr>
            <p:ph type="dt" sz="half" idx="14"/>
          </p:nvPr>
        </p:nvSpPr>
        <p:spPr>
          <a:xfrm>
            <a:off x="7620000" y="210312"/>
            <a:ext cx="1473201" cy="365760"/>
          </a:xfrm>
        </p:spPr>
        <p:txBody>
          <a:bodyPr/>
          <a:lstStyle/>
          <a:p>
            <a:fld id="{7BA997CA-064D-4ADA-B0B4-C7195E0CCE25}" type="datetime1">
              <a:rPr lang="en-US" smtClean="0"/>
              <a:t>3/25/2026</a:t>
            </a:fld>
            <a:endParaRPr lang="en-US"/>
          </a:p>
        </p:txBody>
      </p:sp>
      <p:sp>
        <p:nvSpPr>
          <p:cNvPr id="8" name="Footer Placeholder 7">
            <a:extLst>
              <a:ext uri="{FF2B5EF4-FFF2-40B4-BE49-F238E27FC236}">
                <a16:creationId xmlns:a16="http://schemas.microsoft.com/office/drawing/2014/main" id="{E972D5EE-6935-237E-C4A2-C61261249F33}"/>
              </a:ext>
            </a:extLst>
          </p:cNvPr>
          <p:cNvSpPr>
            <a:spLocks noGrp="1"/>
          </p:cNvSpPr>
          <p:nvPr>
            <p:ph type="ftr" sz="quarter" idx="15"/>
          </p:nvPr>
        </p:nvSpPr>
        <p:spPr>
          <a:xfrm>
            <a:off x="9164921" y="210312"/>
            <a:ext cx="2181351" cy="365760"/>
          </a:xfrm>
        </p:spPr>
        <p:txBody>
          <a:bodyPr/>
          <a:lstStyle/>
          <a:p>
            <a:r>
              <a:rPr lang="en-US"/>
              <a:t>Sample Footer Text</a:t>
            </a:r>
          </a:p>
        </p:txBody>
      </p:sp>
      <p:sp>
        <p:nvSpPr>
          <p:cNvPr id="13" name="Slide Number Placeholder 12">
            <a:extLst>
              <a:ext uri="{FF2B5EF4-FFF2-40B4-BE49-F238E27FC236}">
                <a16:creationId xmlns:a16="http://schemas.microsoft.com/office/drawing/2014/main" id="{C81CEA4D-A8A1-D4D2-8F28-C83469372446}"/>
              </a:ext>
            </a:extLst>
          </p:cNvPr>
          <p:cNvSpPr>
            <a:spLocks noGrp="1"/>
          </p:cNvSpPr>
          <p:nvPr>
            <p:ph type="sldNum" sz="quarter" idx="16"/>
          </p:nvPr>
        </p:nvSpPr>
        <p:spPr>
          <a:xfrm>
            <a:off x="11447711" y="210312"/>
            <a:ext cx="448805" cy="365760"/>
          </a:xfrm>
        </p:spPr>
        <p:txBody>
          <a:bodyPr/>
          <a:lstStyle/>
          <a:p>
            <a:fld id="{5E0677F5-4A8A-4BF1-96BE-3BAE8FBAFE2E}" type="slidenum">
              <a:rPr lang="en-US" smtClean="0"/>
              <a:t>‹#›</a:t>
            </a:fld>
            <a:endParaRPr lang="en-US"/>
          </a:p>
        </p:txBody>
      </p:sp>
    </p:spTree>
    <p:extLst>
      <p:ext uri="{BB962C8B-B14F-4D97-AF65-F5344CB8AC3E}">
        <p14:creationId xmlns:p14="http://schemas.microsoft.com/office/powerpoint/2010/main" val="3044937445"/>
      </p:ext>
    </p:extLst>
  </p:cSld>
  <p:clrMapOvr>
    <a:masterClrMapping/>
  </p:clrMapOvr>
  <p:extLst>
    <p:ext uri="{DCECCB84-F9BA-43D5-87BE-67443E8EF086}">
      <p15:sldGuideLst xmlns:p15="http://schemas.microsoft.com/office/powerpoint/2012/main">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ntent with Picture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01752" y="1019811"/>
            <a:ext cx="3419380" cy="1856553"/>
          </a:xfrm>
        </p:spPr>
        <p:txBody>
          <a:bodyPr anchor="t">
            <a:normAutofit/>
          </a:bodyPr>
          <a:lstStyle>
            <a:lvl1pPr>
              <a:defRPr sz="2800">
                <a:solidFill>
                  <a:schemeClr val="tx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45602332-ECCE-37C9-0CA1-1743D107C8E3}"/>
              </a:ext>
            </a:extLst>
          </p:cNvPr>
          <p:cNvSpPr>
            <a:spLocks noGrp="1"/>
          </p:cNvSpPr>
          <p:nvPr>
            <p:ph type="dt" sz="half" idx="14"/>
          </p:nvPr>
        </p:nvSpPr>
        <p:spPr/>
        <p:txBody>
          <a:bodyPr/>
          <a:lstStyle/>
          <a:p>
            <a:fld id="{F81AEE1D-239B-4D0B-9DFE-39FA5B744666}" type="datetime1">
              <a:rPr lang="en-US" smtClean="0"/>
              <a:t>3/25/2026</a:t>
            </a:fld>
            <a:endParaRPr lang="en-US"/>
          </a:p>
        </p:txBody>
      </p:sp>
      <p:sp>
        <p:nvSpPr>
          <p:cNvPr id="7" name="Footer Placeholder 6">
            <a:extLst>
              <a:ext uri="{FF2B5EF4-FFF2-40B4-BE49-F238E27FC236}">
                <a16:creationId xmlns:a16="http://schemas.microsoft.com/office/drawing/2014/main" id="{CA8E192A-D6F1-1585-7133-0041C85402EF}"/>
              </a:ext>
            </a:extLst>
          </p:cNvPr>
          <p:cNvSpPr>
            <a:spLocks noGrp="1"/>
          </p:cNvSpPr>
          <p:nvPr>
            <p:ph type="ftr" sz="quarter" idx="15"/>
          </p:nvPr>
        </p:nvSpPr>
        <p:spPr>
          <a:xfrm>
            <a:off x="4478969" y="210114"/>
            <a:ext cx="2509284" cy="365760"/>
          </a:xfrm>
        </p:spPr>
        <p:txBody>
          <a:bodyPr/>
          <a:lstStyle/>
          <a:p>
            <a:r>
              <a:rPr lang="en-US"/>
              <a:t>Sample Footer Text</a:t>
            </a:r>
          </a:p>
        </p:txBody>
      </p:sp>
      <p:sp>
        <p:nvSpPr>
          <p:cNvPr id="9" name="Slide Number Placeholder 8">
            <a:extLst>
              <a:ext uri="{FF2B5EF4-FFF2-40B4-BE49-F238E27FC236}">
                <a16:creationId xmlns:a16="http://schemas.microsoft.com/office/drawing/2014/main" id="{8437B541-595D-1700-6A76-9AF7590B1866}"/>
              </a:ext>
            </a:extLst>
          </p:cNvPr>
          <p:cNvSpPr>
            <a:spLocks noGrp="1"/>
          </p:cNvSpPr>
          <p:nvPr>
            <p:ph type="sldNum" sz="quarter" idx="16"/>
          </p:nvPr>
        </p:nvSpPr>
        <p:spPr/>
        <p:txBody>
          <a:bodyPr/>
          <a:lstStyle/>
          <a:p>
            <a:fld id="{5E0677F5-4A8A-4BF1-96BE-3BAE8FBAFE2E}" type="slidenum">
              <a:rPr lang="en-US" smtClean="0"/>
              <a:t>‹#›</a:t>
            </a:fld>
            <a:endParaRPr lang="en-US"/>
          </a:p>
        </p:txBody>
      </p:sp>
      <p:sp>
        <p:nvSpPr>
          <p:cNvPr id="11" name="Picture Placeholder 10">
            <a:extLst>
              <a:ext uri="{FF2B5EF4-FFF2-40B4-BE49-F238E27FC236}">
                <a16:creationId xmlns:a16="http://schemas.microsoft.com/office/drawing/2014/main" id="{5F24C464-705C-DC78-DD20-9EFEB717ED27}"/>
              </a:ext>
            </a:extLst>
          </p:cNvPr>
          <p:cNvSpPr>
            <a:spLocks noGrp="1"/>
          </p:cNvSpPr>
          <p:nvPr>
            <p:ph type="pic" sz="quarter" idx="17" hasCustomPrompt="1"/>
          </p:nvPr>
        </p:nvSpPr>
        <p:spPr>
          <a:xfrm>
            <a:off x="382390" y="3045041"/>
            <a:ext cx="3338742" cy="3297489"/>
          </a:xfrm>
          <a:blipFill>
            <a:blip r:embed="rId2">
              <a:alphaModFix amt="60000"/>
            </a:blip>
            <a:stretch>
              <a:fillRect/>
            </a:stretch>
          </a:blipFill>
        </p:spPr>
        <p:txBody>
          <a:bodyPr/>
          <a:lstStyle>
            <a:lvl1pPr>
              <a:defRPr/>
            </a:lvl1pPr>
          </a:lstStyle>
          <a:p>
            <a:r>
              <a:rPr lang="en-US" dirty="0"/>
              <a:t>   </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4478968" y="1019810"/>
            <a:ext cx="7315200" cy="55778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60879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umber Large">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BF28860-8FEF-73E6-FEDF-176AC5D70A0F}"/>
              </a:ext>
            </a:extLst>
          </p:cNvPr>
          <p:cNvSpPr>
            <a:spLocks noGrp="1"/>
          </p:cNvSpPr>
          <p:nvPr>
            <p:ph type="title"/>
          </p:nvPr>
        </p:nvSpPr>
        <p:spPr>
          <a:xfrm>
            <a:off x="6476998" y="4907611"/>
            <a:ext cx="5320285" cy="1438873"/>
          </a:xfrm>
        </p:spPr>
        <p:txBody>
          <a:bodyPr anchor="t"/>
          <a:lstStyle>
            <a:lvl1pPr>
              <a:lnSpc>
                <a:spcPct val="100000"/>
              </a:lnSpc>
              <a:defRPr sz="2000">
                <a:solidFill>
                  <a:schemeClr val="tx1"/>
                </a:solidFill>
                <a:latin typeface="+mn-lt"/>
              </a:defRPr>
            </a:lvl1pPr>
          </a:lstStyle>
          <a:p>
            <a:r>
              <a:rPr lang="en-US" dirty="0"/>
              <a:t>Click to edit Master title style</a:t>
            </a:r>
          </a:p>
        </p:txBody>
      </p:sp>
      <p:sp>
        <p:nvSpPr>
          <p:cNvPr id="3" name="Date Placeholder 2">
            <a:extLst>
              <a:ext uri="{FF2B5EF4-FFF2-40B4-BE49-F238E27FC236}">
                <a16:creationId xmlns:a16="http://schemas.microsoft.com/office/drawing/2014/main" id="{86ADE8C0-7863-A0F4-9EFB-60B2F8DD221E}"/>
              </a:ext>
            </a:extLst>
          </p:cNvPr>
          <p:cNvSpPr>
            <a:spLocks noGrp="1"/>
          </p:cNvSpPr>
          <p:nvPr>
            <p:ph type="dt" sz="half" idx="14"/>
          </p:nvPr>
        </p:nvSpPr>
        <p:spPr/>
        <p:txBody>
          <a:bodyPr/>
          <a:lstStyle/>
          <a:p>
            <a:fld id="{6553C5DA-BDCF-4D3A-8724-21403DFD1C14}" type="datetime1">
              <a:rPr lang="en-US" smtClean="0"/>
              <a:t>3/25/2026</a:t>
            </a:fld>
            <a:endParaRPr lang="en-US"/>
          </a:p>
        </p:txBody>
      </p:sp>
      <p:sp>
        <p:nvSpPr>
          <p:cNvPr id="4" name="Footer Placeholder 3">
            <a:extLst>
              <a:ext uri="{FF2B5EF4-FFF2-40B4-BE49-F238E27FC236}">
                <a16:creationId xmlns:a16="http://schemas.microsoft.com/office/drawing/2014/main" id="{0AE20381-0150-ABDF-3C66-3E77DA79EEC4}"/>
              </a:ext>
            </a:extLst>
          </p:cNvPr>
          <p:cNvSpPr>
            <a:spLocks noGrp="1"/>
          </p:cNvSpPr>
          <p:nvPr>
            <p:ph type="ftr" sz="quarter" idx="15"/>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33AD7FDD-1157-5BB4-4A9F-3F35CE7FF476}"/>
              </a:ext>
            </a:extLst>
          </p:cNvPr>
          <p:cNvSpPr>
            <a:spLocks noGrp="1"/>
          </p:cNvSpPr>
          <p:nvPr>
            <p:ph type="sldNum" sz="quarter" idx="16"/>
          </p:nvPr>
        </p:nvSpPr>
        <p:spPr/>
        <p:txBody>
          <a:bodyPr/>
          <a:lstStyle/>
          <a:p>
            <a:fld id="{5E0677F5-4A8A-4BF1-96BE-3BAE8FBAFE2E}" type="slidenum">
              <a:rPr lang="en-US" smtClean="0"/>
              <a:t>‹#›</a:t>
            </a:fld>
            <a:endParaRPr lang="en-US"/>
          </a:p>
        </p:txBody>
      </p:sp>
      <p:sp>
        <p:nvSpPr>
          <p:cNvPr id="10" name="Content Placeholder 9">
            <a:extLst>
              <a:ext uri="{FF2B5EF4-FFF2-40B4-BE49-F238E27FC236}">
                <a16:creationId xmlns:a16="http://schemas.microsoft.com/office/drawing/2014/main" id="{5B446035-33B1-F0D9-18B1-58E177267E3A}"/>
              </a:ext>
            </a:extLst>
          </p:cNvPr>
          <p:cNvSpPr>
            <a:spLocks noGrp="1"/>
          </p:cNvSpPr>
          <p:nvPr>
            <p:ph sz="quarter" idx="17" hasCustomPrompt="1"/>
          </p:nvPr>
        </p:nvSpPr>
        <p:spPr>
          <a:xfrm>
            <a:off x="274638" y="766763"/>
            <a:ext cx="11320462" cy="3489325"/>
          </a:xfrm>
        </p:spPr>
        <p:txBody>
          <a:bodyPr/>
          <a:lstStyle>
            <a:lvl1pPr>
              <a:lnSpc>
                <a:spcPct val="85000"/>
              </a:lnSpc>
              <a:defRPr sz="24000">
                <a:gradFill>
                  <a:gsLst>
                    <a:gs pos="0">
                      <a:schemeClr val="accent6"/>
                    </a:gs>
                    <a:gs pos="46000">
                      <a:schemeClr val="accent1"/>
                    </a:gs>
                    <a:gs pos="100000">
                      <a:schemeClr val="accent3">
                        <a:lumMod val="60000"/>
                        <a:lumOff val="40000"/>
                      </a:schemeClr>
                    </a:gs>
                  </a:gsLst>
                  <a:lin ang="4200000" scaled="0"/>
                </a:gradFill>
                <a:latin typeface="+mj-lt"/>
              </a:defRPr>
            </a:lvl1pPr>
          </a:lstStyle>
          <a:p>
            <a:pPr lvl="0"/>
            <a:r>
              <a:rPr lang="en-US" dirty="0"/>
              <a:t>##%</a:t>
            </a:r>
          </a:p>
        </p:txBody>
      </p:sp>
      <p:cxnSp>
        <p:nvCxnSpPr>
          <p:cNvPr id="6" name="Straight Connector 5">
            <a:extLst>
              <a:ext uri="{FF2B5EF4-FFF2-40B4-BE49-F238E27FC236}">
                <a16:creationId xmlns:a16="http://schemas.microsoft.com/office/drawing/2014/main" id="{9F77A56B-CD68-22F4-F473-A2063E81D70D}"/>
              </a:ext>
            </a:extLst>
          </p:cNvPr>
          <p:cNvCxnSpPr>
            <a:cxnSpLocks/>
          </p:cNvCxnSpPr>
          <p:nvPr/>
        </p:nvCxnSpPr>
        <p:spPr>
          <a:xfrm flipH="1">
            <a:off x="394716" y="4662243"/>
            <a:ext cx="11402568" cy="0"/>
          </a:xfrm>
          <a:prstGeom prst="line">
            <a:avLst/>
          </a:prstGeom>
          <a:ln w="6350">
            <a:solidFill>
              <a:schemeClr val="tx1">
                <a:lumMod val="50000"/>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82209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Number Large 2">
    <p:spTree>
      <p:nvGrpSpPr>
        <p:cNvPr id="1" name=""/>
        <p:cNvGrpSpPr/>
        <p:nvPr/>
      </p:nvGrpSpPr>
      <p:grpSpPr>
        <a:xfrm>
          <a:off x="0" y="0"/>
          <a:ext cx="0" cy="0"/>
          <a:chOff x="0" y="0"/>
          <a:chExt cx="0" cy="0"/>
        </a:xfrm>
      </p:grpSpPr>
      <p:sp>
        <p:nvSpPr>
          <p:cNvPr id="10" name="Title 10">
            <a:extLst>
              <a:ext uri="{FF2B5EF4-FFF2-40B4-BE49-F238E27FC236}">
                <a16:creationId xmlns:a16="http://schemas.microsoft.com/office/drawing/2014/main" id="{DD010CB8-5ADF-D96A-0AE8-D830AFDEB94C}"/>
              </a:ext>
            </a:extLst>
          </p:cNvPr>
          <p:cNvSpPr>
            <a:spLocks noGrp="1"/>
          </p:cNvSpPr>
          <p:nvPr>
            <p:ph type="title"/>
          </p:nvPr>
        </p:nvSpPr>
        <p:spPr>
          <a:xfrm>
            <a:off x="7622485" y="1100831"/>
            <a:ext cx="3503935" cy="3811825"/>
          </a:xfrm>
        </p:spPr>
        <p:txBody>
          <a:bodyPr anchor="t">
            <a:normAutofit/>
          </a:bodyPr>
          <a:lstStyle>
            <a:lvl1pPr>
              <a:lnSpc>
                <a:spcPct val="100000"/>
              </a:lnSpc>
              <a:defRPr sz="2000">
                <a:latin typeface="+mn-lt"/>
              </a:defRPr>
            </a:lvl1pPr>
          </a:lstStyle>
          <a:p>
            <a:r>
              <a:rPr lang="en-US" dirty="0"/>
              <a:t>Click to edit Master title style</a:t>
            </a:r>
          </a:p>
        </p:txBody>
      </p:sp>
      <p:sp>
        <p:nvSpPr>
          <p:cNvPr id="3" name="Date Placeholder 2">
            <a:extLst>
              <a:ext uri="{FF2B5EF4-FFF2-40B4-BE49-F238E27FC236}">
                <a16:creationId xmlns:a16="http://schemas.microsoft.com/office/drawing/2014/main" id="{86ADE8C0-7863-A0F4-9EFB-60B2F8DD221E}"/>
              </a:ext>
            </a:extLst>
          </p:cNvPr>
          <p:cNvSpPr>
            <a:spLocks noGrp="1"/>
          </p:cNvSpPr>
          <p:nvPr>
            <p:ph type="dt" sz="half" idx="14"/>
          </p:nvPr>
        </p:nvSpPr>
        <p:spPr/>
        <p:txBody>
          <a:bodyPr/>
          <a:lstStyle/>
          <a:p>
            <a:fld id="{E30D59D7-CE58-4909-A3D0-E90E870A3D72}" type="datetime1">
              <a:rPr lang="en-US" smtClean="0"/>
              <a:t>3/25/2026</a:t>
            </a:fld>
            <a:endParaRPr lang="en-US"/>
          </a:p>
        </p:txBody>
      </p:sp>
      <p:sp>
        <p:nvSpPr>
          <p:cNvPr id="4" name="Footer Placeholder 3">
            <a:extLst>
              <a:ext uri="{FF2B5EF4-FFF2-40B4-BE49-F238E27FC236}">
                <a16:creationId xmlns:a16="http://schemas.microsoft.com/office/drawing/2014/main" id="{0AE20381-0150-ABDF-3C66-3E77DA79EEC4}"/>
              </a:ext>
            </a:extLst>
          </p:cNvPr>
          <p:cNvSpPr>
            <a:spLocks noGrp="1"/>
          </p:cNvSpPr>
          <p:nvPr>
            <p:ph type="ftr" sz="quarter" idx="15"/>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33AD7FDD-1157-5BB4-4A9F-3F35CE7FF476}"/>
              </a:ext>
            </a:extLst>
          </p:cNvPr>
          <p:cNvSpPr>
            <a:spLocks noGrp="1"/>
          </p:cNvSpPr>
          <p:nvPr>
            <p:ph type="sldNum" sz="quarter" idx="16"/>
          </p:nvPr>
        </p:nvSpPr>
        <p:spPr/>
        <p:txBody>
          <a:bodyPr/>
          <a:lstStyle/>
          <a:p>
            <a:fld id="{5E0677F5-4A8A-4BF1-96BE-3BAE8FBAFE2E}" type="slidenum">
              <a:rPr lang="en-US" smtClean="0"/>
              <a:t>‹#›</a:t>
            </a:fld>
            <a:endParaRPr lang="en-US"/>
          </a:p>
        </p:txBody>
      </p:sp>
      <p:sp>
        <p:nvSpPr>
          <p:cNvPr id="9" name="Content Placeholder 9">
            <a:extLst>
              <a:ext uri="{FF2B5EF4-FFF2-40B4-BE49-F238E27FC236}">
                <a16:creationId xmlns:a16="http://schemas.microsoft.com/office/drawing/2014/main" id="{205AA2D5-1683-397E-F373-FD43CF41C356}"/>
              </a:ext>
            </a:extLst>
          </p:cNvPr>
          <p:cNvSpPr>
            <a:spLocks noGrp="1"/>
          </p:cNvSpPr>
          <p:nvPr>
            <p:ph sz="quarter" idx="17" hasCustomPrompt="1"/>
          </p:nvPr>
        </p:nvSpPr>
        <p:spPr>
          <a:xfrm>
            <a:off x="274638" y="1192305"/>
            <a:ext cx="6354305" cy="5302119"/>
          </a:xfrm>
        </p:spPr>
        <p:txBody>
          <a:bodyPr anchor="b"/>
          <a:lstStyle>
            <a:lvl1pPr>
              <a:lnSpc>
                <a:spcPct val="85000"/>
              </a:lnSpc>
              <a:defRPr sz="16700">
                <a:gradFill>
                  <a:gsLst>
                    <a:gs pos="0">
                      <a:schemeClr val="accent6"/>
                    </a:gs>
                    <a:gs pos="46000">
                      <a:schemeClr val="accent1"/>
                    </a:gs>
                    <a:gs pos="100000">
                      <a:schemeClr val="accent3">
                        <a:lumMod val="60000"/>
                        <a:lumOff val="40000"/>
                      </a:schemeClr>
                    </a:gs>
                  </a:gsLst>
                  <a:lin ang="4200000" scaled="0"/>
                </a:gradFill>
                <a:latin typeface="+mj-lt"/>
              </a:defRPr>
            </a:lvl1pPr>
          </a:lstStyle>
          <a:p>
            <a:pPr lvl="0"/>
            <a:r>
              <a:rPr lang="en-US" dirty="0"/>
              <a:t>##%</a:t>
            </a:r>
          </a:p>
        </p:txBody>
      </p:sp>
      <p:cxnSp>
        <p:nvCxnSpPr>
          <p:cNvPr id="8" name="Straight Connector 7">
            <a:extLst>
              <a:ext uri="{FF2B5EF4-FFF2-40B4-BE49-F238E27FC236}">
                <a16:creationId xmlns:a16="http://schemas.microsoft.com/office/drawing/2014/main" id="{6A889F67-0B6B-A4B3-54DF-0A8015E5486C}"/>
              </a:ext>
            </a:extLst>
          </p:cNvPr>
          <p:cNvCxnSpPr>
            <a:cxnSpLocks/>
          </p:cNvCxnSpPr>
          <p:nvPr/>
        </p:nvCxnSpPr>
        <p:spPr>
          <a:xfrm flipV="1">
            <a:off x="7083125" y="1192305"/>
            <a:ext cx="0" cy="4711453"/>
          </a:xfrm>
          <a:prstGeom prst="line">
            <a:avLst/>
          </a:prstGeom>
          <a:ln w="6350">
            <a:solidFill>
              <a:schemeClr val="tx1">
                <a:lumMod val="65000"/>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15637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Number Larg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789B03-A237-8E25-DB32-95E92EBCC3A2}"/>
              </a:ext>
            </a:extLst>
          </p:cNvPr>
          <p:cNvSpPr/>
          <p:nvPr/>
        </p:nvSpPr>
        <p:spPr>
          <a:xfrm rot="10800000" flipH="1" flipV="1">
            <a:off x="1175658" y="0"/>
            <a:ext cx="11016342" cy="6858000"/>
          </a:xfrm>
          <a:prstGeom prst="rect">
            <a:avLst/>
          </a:prstGeom>
          <a:gradFill flip="none" rotWithShape="1">
            <a:gsLst>
              <a:gs pos="61500">
                <a:schemeClr val="accent1">
                  <a:alpha val="50000"/>
                </a:schemeClr>
              </a:gs>
              <a:gs pos="40000">
                <a:schemeClr val="accent5">
                  <a:alpha val="50000"/>
                </a:schemeClr>
              </a:gs>
              <a:gs pos="6000">
                <a:schemeClr val="bg2"/>
              </a:gs>
              <a:gs pos="94000">
                <a:schemeClr val="bg2">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ectangle 17">
            <a:extLst>
              <a:ext uri="{FF2B5EF4-FFF2-40B4-BE49-F238E27FC236}">
                <a16:creationId xmlns:a16="http://schemas.microsoft.com/office/drawing/2014/main" id="{7B651B9B-74D4-3A3F-E369-214B13D8B83C}"/>
              </a:ext>
            </a:extLst>
          </p:cNvPr>
          <p:cNvSpPr/>
          <p:nvPr/>
        </p:nvSpPr>
        <p:spPr>
          <a:xfrm rot="16200000" flipV="1">
            <a:off x="6267450" y="933451"/>
            <a:ext cx="6858000" cy="4991099"/>
          </a:xfrm>
          <a:prstGeom prst="rect">
            <a:avLst/>
          </a:prstGeom>
          <a:gradFill>
            <a:gsLst>
              <a:gs pos="3000">
                <a:schemeClr val="accent6">
                  <a:lumMod val="75000"/>
                </a:schemeClr>
              </a:gs>
              <a:gs pos="65000">
                <a:schemeClr val="accent4">
                  <a:lumMod val="50000"/>
                  <a:alpha val="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ectangle 2">
            <a:extLst>
              <a:ext uri="{FF2B5EF4-FFF2-40B4-BE49-F238E27FC236}">
                <a16:creationId xmlns:a16="http://schemas.microsoft.com/office/drawing/2014/main" id="{81D28BDD-509C-1D92-D003-9C8B1DAEC620}"/>
              </a:ext>
            </a:extLst>
          </p:cNvPr>
          <p:cNvSpPr/>
          <p:nvPr/>
        </p:nvSpPr>
        <p:spPr>
          <a:xfrm flipH="1" flipV="1">
            <a:off x="2764971" y="4219356"/>
            <a:ext cx="9427029" cy="2638644"/>
          </a:xfrm>
          <a:prstGeom prst="rect">
            <a:avLst/>
          </a:prstGeom>
          <a:gradFill flip="none" rotWithShape="1">
            <a:gsLst>
              <a:gs pos="0">
                <a:schemeClr val="accent3"/>
              </a:gs>
              <a:gs pos="52000">
                <a:schemeClr val="bg2">
                  <a:alpha val="0"/>
                </a:scheme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ectangle 4">
            <a:extLst>
              <a:ext uri="{FF2B5EF4-FFF2-40B4-BE49-F238E27FC236}">
                <a16:creationId xmlns:a16="http://schemas.microsoft.com/office/drawing/2014/main" id="{826BBCE4-74E2-A371-85F6-5E780BA94CAA}"/>
              </a:ext>
            </a:extLst>
          </p:cNvPr>
          <p:cNvSpPr/>
          <p:nvPr/>
        </p:nvSpPr>
        <p:spPr>
          <a:xfrm flipV="1">
            <a:off x="1524" y="1858018"/>
            <a:ext cx="12188952" cy="4999982"/>
          </a:xfrm>
          <a:prstGeom prst="rect">
            <a:avLst/>
          </a:prstGeom>
          <a:gradFill>
            <a:gsLst>
              <a:gs pos="28000">
                <a:schemeClr val="bg2"/>
              </a:gs>
              <a:gs pos="56000">
                <a:schemeClr val="bg2">
                  <a:alpha val="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 name="Straight Connector 3">
            <a:extLst>
              <a:ext uri="{FF2B5EF4-FFF2-40B4-BE49-F238E27FC236}">
                <a16:creationId xmlns:a16="http://schemas.microsoft.com/office/drawing/2014/main" id="{6E400EE4-4D39-7F3B-C68E-A9F042877A92}"/>
              </a:ext>
            </a:extLst>
          </p:cNvPr>
          <p:cNvCxnSpPr>
            <a:cxnSpLocks/>
          </p:cNvCxnSpPr>
          <p:nvPr/>
        </p:nvCxnSpPr>
        <p:spPr>
          <a:xfrm flipH="1">
            <a:off x="394716" y="4868150"/>
            <a:ext cx="11402568" cy="0"/>
          </a:xfrm>
          <a:prstGeom prst="line">
            <a:avLst/>
          </a:prstGeom>
          <a:ln w="6350">
            <a:solidFill>
              <a:schemeClr val="tx1">
                <a:lumMod val="50000"/>
                <a:alpha val="60000"/>
              </a:schemeClr>
            </a:solidFill>
          </a:ln>
        </p:spPr>
        <p:style>
          <a:lnRef idx="1">
            <a:schemeClr val="accent1"/>
          </a:lnRef>
          <a:fillRef idx="0">
            <a:schemeClr val="accent1"/>
          </a:fillRef>
          <a:effectRef idx="0">
            <a:schemeClr val="accent1"/>
          </a:effectRef>
          <a:fontRef idx="minor">
            <a:schemeClr val="tx1"/>
          </a:fontRef>
        </p:style>
      </p:cxnSp>
      <p:sp>
        <p:nvSpPr>
          <p:cNvPr id="9" name="Title 10">
            <a:extLst>
              <a:ext uri="{FF2B5EF4-FFF2-40B4-BE49-F238E27FC236}">
                <a16:creationId xmlns:a16="http://schemas.microsoft.com/office/drawing/2014/main" id="{2548AAB2-8D73-965E-CC0B-7865E812CACE}"/>
              </a:ext>
            </a:extLst>
          </p:cNvPr>
          <p:cNvSpPr>
            <a:spLocks noGrp="1"/>
          </p:cNvSpPr>
          <p:nvPr>
            <p:ph type="title"/>
          </p:nvPr>
        </p:nvSpPr>
        <p:spPr>
          <a:xfrm>
            <a:off x="6477001" y="5056104"/>
            <a:ext cx="5320284" cy="1322290"/>
          </a:xfrm>
        </p:spPr>
        <p:txBody>
          <a:bodyPr anchor="t"/>
          <a:lstStyle>
            <a:lvl1pPr algn="r">
              <a:lnSpc>
                <a:spcPct val="120000"/>
              </a:lnSpc>
              <a:spcBef>
                <a:spcPts val="1000"/>
              </a:spcBef>
              <a:defRPr sz="2000">
                <a:latin typeface="+mn-lt"/>
              </a:defRPr>
            </a:lvl1pPr>
          </a:lstStyle>
          <a:p>
            <a:r>
              <a:rPr lang="en-US" dirty="0"/>
              <a:t>Click to edit Master title style</a:t>
            </a:r>
          </a:p>
        </p:txBody>
      </p:sp>
      <p:sp>
        <p:nvSpPr>
          <p:cNvPr id="14" name="Date Placeholder 13">
            <a:extLst>
              <a:ext uri="{FF2B5EF4-FFF2-40B4-BE49-F238E27FC236}">
                <a16:creationId xmlns:a16="http://schemas.microsoft.com/office/drawing/2014/main" id="{459F1889-15CA-49B5-957D-AFEE32125C96}"/>
              </a:ext>
            </a:extLst>
          </p:cNvPr>
          <p:cNvSpPr>
            <a:spLocks noGrp="1"/>
          </p:cNvSpPr>
          <p:nvPr>
            <p:ph type="dt" sz="half" idx="14"/>
          </p:nvPr>
        </p:nvSpPr>
        <p:spPr/>
        <p:txBody>
          <a:bodyPr/>
          <a:lstStyle/>
          <a:p>
            <a:fld id="{71148CBC-11FB-48A1-97B9-458B1DEA8E5F}" type="datetime1">
              <a:rPr lang="en-US" smtClean="0"/>
              <a:t>3/25/2026</a:t>
            </a:fld>
            <a:endParaRPr lang="en-US"/>
          </a:p>
        </p:txBody>
      </p:sp>
      <p:sp>
        <p:nvSpPr>
          <p:cNvPr id="15" name="Footer Placeholder 14">
            <a:extLst>
              <a:ext uri="{FF2B5EF4-FFF2-40B4-BE49-F238E27FC236}">
                <a16:creationId xmlns:a16="http://schemas.microsoft.com/office/drawing/2014/main" id="{08B8EC79-A8CC-7A55-D80D-9F557250E751}"/>
              </a:ext>
            </a:extLst>
          </p:cNvPr>
          <p:cNvSpPr>
            <a:spLocks noGrp="1"/>
          </p:cNvSpPr>
          <p:nvPr>
            <p:ph type="ftr" sz="quarter" idx="15"/>
          </p:nvPr>
        </p:nvSpPr>
        <p:spPr/>
        <p:txBody>
          <a:bodyPr/>
          <a:lstStyle/>
          <a:p>
            <a:r>
              <a:rPr lang="en-US"/>
              <a:t>Sample Footer Text</a:t>
            </a:r>
          </a:p>
        </p:txBody>
      </p:sp>
      <p:sp>
        <p:nvSpPr>
          <p:cNvPr id="16" name="Slide Number Placeholder 15">
            <a:extLst>
              <a:ext uri="{FF2B5EF4-FFF2-40B4-BE49-F238E27FC236}">
                <a16:creationId xmlns:a16="http://schemas.microsoft.com/office/drawing/2014/main" id="{20317C40-C1F7-2A61-6EFC-9DBC5587444B}"/>
              </a:ext>
            </a:extLst>
          </p:cNvPr>
          <p:cNvSpPr>
            <a:spLocks noGrp="1"/>
          </p:cNvSpPr>
          <p:nvPr>
            <p:ph type="sldNum" sz="quarter" idx="16"/>
          </p:nvPr>
        </p:nvSpPr>
        <p:spPr/>
        <p:txBody>
          <a:bodyPr/>
          <a:lstStyle/>
          <a:p>
            <a:fld id="{5E0677F5-4A8A-4BF1-96BE-3BAE8FBAFE2E}" type="slidenum">
              <a:rPr lang="en-US" smtClean="0"/>
              <a:pPr/>
              <a:t>‹#›</a:t>
            </a:fld>
            <a:endParaRPr lang="en-US"/>
          </a:p>
        </p:txBody>
      </p:sp>
      <p:sp>
        <p:nvSpPr>
          <p:cNvPr id="8" name="Content Placeholder 9">
            <a:extLst>
              <a:ext uri="{FF2B5EF4-FFF2-40B4-BE49-F238E27FC236}">
                <a16:creationId xmlns:a16="http://schemas.microsoft.com/office/drawing/2014/main" id="{D9D57452-6086-AD7E-BB02-6CEEDA958256}"/>
              </a:ext>
            </a:extLst>
          </p:cNvPr>
          <p:cNvSpPr>
            <a:spLocks noGrp="1"/>
          </p:cNvSpPr>
          <p:nvPr>
            <p:ph sz="quarter" idx="17" hasCustomPrompt="1"/>
          </p:nvPr>
        </p:nvSpPr>
        <p:spPr>
          <a:xfrm>
            <a:off x="274638" y="965289"/>
            <a:ext cx="11087974" cy="3423256"/>
          </a:xfrm>
        </p:spPr>
        <p:txBody>
          <a:bodyPr anchor="t"/>
          <a:lstStyle>
            <a:lvl1pPr>
              <a:lnSpc>
                <a:spcPct val="85000"/>
              </a:lnSpc>
              <a:defRPr sz="24400">
                <a:solidFill>
                  <a:schemeClr val="tx1"/>
                </a:solidFill>
                <a:latin typeface="+mj-lt"/>
              </a:defRPr>
            </a:lvl1pPr>
          </a:lstStyle>
          <a:p>
            <a:pPr lvl="0"/>
            <a:r>
              <a:rPr lang="en-US" dirty="0"/>
              <a:t>##%</a:t>
            </a:r>
          </a:p>
        </p:txBody>
      </p:sp>
    </p:spTree>
    <p:extLst>
      <p:ext uri="{BB962C8B-B14F-4D97-AF65-F5344CB8AC3E}">
        <p14:creationId xmlns:p14="http://schemas.microsoft.com/office/powerpoint/2010/main" val="18165101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umber Large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D28BDD-509C-1D92-D003-9C8B1DAEC620}"/>
              </a:ext>
            </a:extLst>
          </p:cNvPr>
          <p:cNvSpPr/>
          <p:nvPr/>
        </p:nvSpPr>
        <p:spPr>
          <a:xfrm flipH="1" flipV="1">
            <a:off x="-1" y="2200164"/>
            <a:ext cx="12192000" cy="4657836"/>
          </a:xfrm>
          <a:prstGeom prst="rect">
            <a:avLst/>
          </a:prstGeom>
          <a:gradFill>
            <a:gsLst>
              <a:gs pos="0">
                <a:schemeClr val="accent2"/>
              </a:gs>
              <a:gs pos="47000">
                <a:schemeClr val="bg2">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id="{F6789B03-A237-8E25-DB32-95E92EBCC3A2}"/>
              </a:ext>
            </a:extLst>
          </p:cNvPr>
          <p:cNvSpPr/>
          <p:nvPr/>
        </p:nvSpPr>
        <p:spPr>
          <a:xfrm rot="10800000" flipH="1" flipV="1">
            <a:off x="5325644" y="726090"/>
            <a:ext cx="6866356" cy="6131909"/>
          </a:xfrm>
          <a:prstGeom prst="rect">
            <a:avLst/>
          </a:prstGeom>
          <a:gradFill flip="none" rotWithShape="1">
            <a:gsLst>
              <a:gs pos="20000">
                <a:schemeClr val="accent3">
                  <a:lumMod val="60000"/>
                  <a:lumOff val="40000"/>
                  <a:alpha val="67000"/>
                </a:schemeClr>
              </a:gs>
              <a:gs pos="5000">
                <a:schemeClr val="tx2">
                  <a:alpha val="94000"/>
                </a:schemeClr>
              </a:gs>
              <a:gs pos="70000">
                <a:schemeClr val="bg2">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ectangle 17">
            <a:extLst>
              <a:ext uri="{FF2B5EF4-FFF2-40B4-BE49-F238E27FC236}">
                <a16:creationId xmlns:a16="http://schemas.microsoft.com/office/drawing/2014/main" id="{7B651B9B-74D4-3A3F-E369-214B13D8B83C}"/>
              </a:ext>
            </a:extLst>
          </p:cNvPr>
          <p:cNvSpPr/>
          <p:nvPr/>
        </p:nvSpPr>
        <p:spPr>
          <a:xfrm rot="16200000" flipV="1">
            <a:off x="6683189" y="1349189"/>
            <a:ext cx="6858000" cy="4159622"/>
          </a:xfrm>
          <a:prstGeom prst="rect">
            <a:avLst/>
          </a:prstGeom>
          <a:gradFill>
            <a:gsLst>
              <a:gs pos="0">
                <a:schemeClr val="accent1">
                  <a:lumMod val="75000"/>
                </a:schemeClr>
              </a:gs>
              <a:gs pos="63000">
                <a:schemeClr val="bg2">
                  <a:alpha val="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 name="Straight Connector 3">
            <a:extLst>
              <a:ext uri="{FF2B5EF4-FFF2-40B4-BE49-F238E27FC236}">
                <a16:creationId xmlns:a16="http://schemas.microsoft.com/office/drawing/2014/main" id="{6E400EE4-4D39-7F3B-C68E-A9F042877A92}"/>
              </a:ext>
            </a:extLst>
          </p:cNvPr>
          <p:cNvCxnSpPr>
            <a:cxnSpLocks/>
          </p:cNvCxnSpPr>
          <p:nvPr/>
        </p:nvCxnSpPr>
        <p:spPr>
          <a:xfrm flipH="1">
            <a:off x="394716" y="4876366"/>
            <a:ext cx="11402568" cy="0"/>
          </a:xfrm>
          <a:prstGeom prst="line">
            <a:avLst/>
          </a:prstGeom>
          <a:ln w="6350">
            <a:solidFill>
              <a:schemeClr val="tx1">
                <a:lumMod val="50000"/>
                <a:alpha val="60000"/>
              </a:schemeClr>
            </a:solidFill>
          </a:ln>
        </p:spPr>
        <p:style>
          <a:lnRef idx="1">
            <a:schemeClr val="accent1"/>
          </a:lnRef>
          <a:fillRef idx="0">
            <a:schemeClr val="accent1"/>
          </a:fillRef>
          <a:effectRef idx="0">
            <a:schemeClr val="accent1"/>
          </a:effectRef>
          <a:fontRef idx="minor">
            <a:schemeClr val="tx1"/>
          </a:fontRef>
        </p:style>
      </p:cxnSp>
      <p:sp>
        <p:nvSpPr>
          <p:cNvPr id="8" name="Title 10">
            <a:extLst>
              <a:ext uri="{FF2B5EF4-FFF2-40B4-BE49-F238E27FC236}">
                <a16:creationId xmlns:a16="http://schemas.microsoft.com/office/drawing/2014/main" id="{6E27F960-EB1F-031C-F95C-2380BB06B5E8}"/>
              </a:ext>
            </a:extLst>
          </p:cNvPr>
          <p:cNvSpPr>
            <a:spLocks noGrp="1"/>
          </p:cNvSpPr>
          <p:nvPr>
            <p:ph type="title"/>
          </p:nvPr>
        </p:nvSpPr>
        <p:spPr>
          <a:xfrm>
            <a:off x="1885949" y="5125006"/>
            <a:ext cx="8420100" cy="728222"/>
          </a:xfrm>
        </p:spPr>
        <p:txBody>
          <a:bodyPr anchor="ctr"/>
          <a:lstStyle>
            <a:lvl1pPr algn="ctr">
              <a:lnSpc>
                <a:spcPct val="120000"/>
              </a:lnSpc>
              <a:spcBef>
                <a:spcPts val="1000"/>
              </a:spcBef>
              <a:defRPr sz="2000">
                <a:latin typeface="+mn-lt"/>
              </a:defRPr>
            </a:lvl1pPr>
          </a:lstStyle>
          <a:p>
            <a:r>
              <a:rPr lang="en-US" dirty="0"/>
              <a:t>Click to edit Master title style</a:t>
            </a:r>
          </a:p>
        </p:txBody>
      </p:sp>
      <p:sp>
        <p:nvSpPr>
          <p:cNvPr id="6" name="Content Placeholder 9">
            <a:extLst>
              <a:ext uri="{FF2B5EF4-FFF2-40B4-BE49-F238E27FC236}">
                <a16:creationId xmlns:a16="http://schemas.microsoft.com/office/drawing/2014/main" id="{A34236BC-4366-0C69-F209-C904D38401F8}"/>
              </a:ext>
            </a:extLst>
          </p:cNvPr>
          <p:cNvSpPr>
            <a:spLocks noGrp="1"/>
          </p:cNvSpPr>
          <p:nvPr>
            <p:ph sz="quarter" idx="17" hasCustomPrompt="1"/>
          </p:nvPr>
        </p:nvSpPr>
        <p:spPr>
          <a:xfrm>
            <a:off x="723900" y="726090"/>
            <a:ext cx="10744200" cy="3860382"/>
          </a:xfrm>
        </p:spPr>
        <p:txBody>
          <a:bodyPr anchor="b"/>
          <a:lstStyle>
            <a:lvl1pPr algn="ctr">
              <a:lnSpc>
                <a:spcPct val="85000"/>
              </a:lnSpc>
              <a:defRPr sz="25500">
                <a:solidFill>
                  <a:schemeClr val="tx1"/>
                </a:solidFill>
                <a:latin typeface="+mj-lt"/>
              </a:defRPr>
            </a:lvl1pPr>
          </a:lstStyle>
          <a:p>
            <a:pPr lvl="0"/>
            <a:r>
              <a:rPr lang="en-US" dirty="0"/>
              <a:t>##%</a:t>
            </a:r>
          </a:p>
        </p:txBody>
      </p:sp>
      <p:cxnSp>
        <p:nvCxnSpPr>
          <p:cNvPr id="14" name="Straight Connector 13">
            <a:extLst>
              <a:ext uri="{FF2B5EF4-FFF2-40B4-BE49-F238E27FC236}">
                <a16:creationId xmlns:a16="http://schemas.microsoft.com/office/drawing/2014/main" id="{417591FD-2E75-A22D-FBA7-02D7E815F645}"/>
              </a:ext>
            </a:extLst>
          </p:cNvPr>
          <p:cNvCxnSpPr>
            <a:cxnSpLocks/>
          </p:cNvCxnSpPr>
          <p:nvPr/>
        </p:nvCxnSpPr>
        <p:spPr>
          <a:xfrm flipH="1">
            <a:off x="394716" y="6091872"/>
            <a:ext cx="11402568" cy="0"/>
          </a:xfrm>
          <a:prstGeom prst="line">
            <a:avLst/>
          </a:prstGeom>
          <a:ln w="6350">
            <a:solidFill>
              <a:schemeClr val="tx1">
                <a:lumMod val="50000"/>
                <a:alpha val="60000"/>
              </a:schemeClr>
            </a:solidFill>
          </a:ln>
        </p:spPr>
        <p:style>
          <a:lnRef idx="1">
            <a:schemeClr val="accent1"/>
          </a:lnRef>
          <a:fillRef idx="0">
            <a:schemeClr val="accent1"/>
          </a:fillRef>
          <a:effectRef idx="0">
            <a:schemeClr val="accent1"/>
          </a:effectRef>
          <a:fontRef idx="minor">
            <a:schemeClr val="tx1"/>
          </a:fontRef>
        </p:style>
      </p:cxnSp>
      <p:sp>
        <p:nvSpPr>
          <p:cNvPr id="15" name="Date Placeholder 14">
            <a:extLst>
              <a:ext uri="{FF2B5EF4-FFF2-40B4-BE49-F238E27FC236}">
                <a16:creationId xmlns:a16="http://schemas.microsoft.com/office/drawing/2014/main" id="{38FB55F3-AB08-16DF-AAC9-DD747B27C4E2}"/>
              </a:ext>
            </a:extLst>
          </p:cNvPr>
          <p:cNvSpPr>
            <a:spLocks noGrp="1"/>
          </p:cNvSpPr>
          <p:nvPr>
            <p:ph type="dt" sz="half" idx="14"/>
          </p:nvPr>
        </p:nvSpPr>
        <p:spPr>
          <a:xfrm>
            <a:off x="301752" y="6286290"/>
            <a:ext cx="1759288" cy="365760"/>
          </a:xfrm>
        </p:spPr>
        <p:txBody>
          <a:bodyPr/>
          <a:lstStyle/>
          <a:p>
            <a:fld id="{C1C1F495-AD49-4179-A34E-539C14303C39}" type="datetime1">
              <a:rPr lang="en-US" smtClean="0"/>
              <a:t>3/25/2026</a:t>
            </a:fld>
            <a:endParaRPr lang="en-US"/>
          </a:p>
        </p:txBody>
      </p:sp>
      <p:sp>
        <p:nvSpPr>
          <p:cNvPr id="16" name="Footer Placeholder 15">
            <a:extLst>
              <a:ext uri="{FF2B5EF4-FFF2-40B4-BE49-F238E27FC236}">
                <a16:creationId xmlns:a16="http://schemas.microsoft.com/office/drawing/2014/main" id="{E16155A7-4EE1-631B-DE09-AD84BEA5F71F}"/>
              </a:ext>
            </a:extLst>
          </p:cNvPr>
          <p:cNvSpPr>
            <a:spLocks noGrp="1"/>
          </p:cNvSpPr>
          <p:nvPr>
            <p:ph type="ftr" sz="quarter" idx="15"/>
          </p:nvPr>
        </p:nvSpPr>
        <p:spPr>
          <a:xfrm>
            <a:off x="7622485" y="6286290"/>
            <a:ext cx="2509284" cy="365760"/>
          </a:xfrm>
        </p:spPr>
        <p:txBody>
          <a:bodyPr/>
          <a:lstStyle/>
          <a:p>
            <a:r>
              <a:rPr lang="en-US"/>
              <a:t>Sample Footer Text</a:t>
            </a:r>
          </a:p>
        </p:txBody>
      </p:sp>
      <p:sp>
        <p:nvSpPr>
          <p:cNvPr id="17" name="Slide Number Placeholder 16">
            <a:extLst>
              <a:ext uri="{FF2B5EF4-FFF2-40B4-BE49-F238E27FC236}">
                <a16:creationId xmlns:a16="http://schemas.microsoft.com/office/drawing/2014/main" id="{5711E54C-F006-9166-CC7B-F217541169AB}"/>
              </a:ext>
            </a:extLst>
          </p:cNvPr>
          <p:cNvSpPr>
            <a:spLocks noGrp="1"/>
          </p:cNvSpPr>
          <p:nvPr>
            <p:ph type="sldNum" sz="quarter" idx="16"/>
          </p:nvPr>
        </p:nvSpPr>
        <p:spPr>
          <a:xfrm>
            <a:off x="11300323" y="6286290"/>
            <a:ext cx="605475" cy="365760"/>
          </a:xfrm>
        </p:spPr>
        <p:txBody>
          <a:bodyPr/>
          <a:lstStyle/>
          <a:p>
            <a:fld id="{5E0677F5-4A8A-4BF1-96BE-3BAE8FBAFE2E}" type="slidenum">
              <a:rPr lang="en-US" smtClean="0"/>
              <a:pPr/>
              <a:t>‹#›</a:t>
            </a:fld>
            <a:endParaRPr lang="en-US"/>
          </a:p>
        </p:txBody>
      </p:sp>
    </p:spTree>
    <p:extLst>
      <p:ext uri="{BB962C8B-B14F-4D97-AF65-F5344CB8AC3E}">
        <p14:creationId xmlns:p14="http://schemas.microsoft.com/office/powerpoint/2010/main" val="41326550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BED7B15-76E6-E98E-A0BB-6188FC145CDD}"/>
              </a:ext>
            </a:extLst>
          </p:cNvPr>
          <p:cNvSpPr/>
          <p:nvPr/>
        </p:nvSpPr>
        <p:spPr>
          <a:xfrm rot="10800000" flipH="1">
            <a:off x="-1" y="0"/>
            <a:ext cx="12192002" cy="6858000"/>
          </a:xfrm>
          <a:prstGeom prst="rect">
            <a:avLst/>
          </a:prstGeom>
          <a:gradFill flip="none" rotWithShape="1">
            <a:gsLst>
              <a:gs pos="50000">
                <a:schemeClr val="accent3">
                  <a:lumMod val="60000"/>
                  <a:lumOff val="40000"/>
                  <a:alpha val="75000"/>
                </a:schemeClr>
              </a:gs>
              <a:gs pos="0">
                <a:schemeClr val="accent1">
                  <a:lumMod val="50000"/>
                </a:schemeClr>
              </a:gs>
              <a:gs pos="100000">
                <a:schemeClr val="accent4">
                  <a:lumMod val="50000"/>
                </a:schemeClr>
              </a:gs>
              <a:gs pos="85000">
                <a:schemeClr val="accent2">
                  <a:lumMod val="75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3602343-A974-BE4B-41E6-58237921FB4D}"/>
              </a:ext>
            </a:extLst>
          </p:cNvPr>
          <p:cNvSpPr/>
          <p:nvPr/>
        </p:nvSpPr>
        <p:spPr>
          <a:xfrm flipH="1">
            <a:off x="3683466" y="0"/>
            <a:ext cx="8508534" cy="6858000"/>
          </a:xfrm>
          <a:prstGeom prst="rect">
            <a:avLst/>
          </a:prstGeom>
          <a:gradFill flip="none" rotWithShape="1">
            <a:gsLst>
              <a:gs pos="6000">
                <a:schemeClr val="accent3">
                  <a:lumMod val="40000"/>
                  <a:lumOff val="60000"/>
                </a:schemeClr>
              </a:gs>
              <a:gs pos="73000">
                <a:schemeClr val="accent3">
                  <a:alpha val="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1022E84-7D91-EFA0-CBCA-F9AC98E6181F}"/>
              </a:ext>
            </a:extLst>
          </p:cNvPr>
          <p:cNvSpPr/>
          <p:nvPr/>
        </p:nvSpPr>
        <p:spPr>
          <a:xfrm rot="5400000">
            <a:off x="1670408" y="-1670408"/>
            <a:ext cx="7492544" cy="10833360"/>
          </a:xfrm>
          <a:prstGeom prst="rect">
            <a:avLst/>
          </a:prstGeom>
          <a:gradFill flip="none" rotWithShape="1">
            <a:gsLst>
              <a:gs pos="58000">
                <a:schemeClr val="accent2">
                  <a:alpha val="0"/>
                </a:schemeClr>
              </a:gs>
              <a:gs pos="98000">
                <a:schemeClr val="accent6">
                  <a:lumMod val="75000"/>
                </a:scheme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67344"/>
          </a:xfrm>
        </p:spPr>
        <p:txBody>
          <a:bodyPr/>
          <a:lstStyle/>
          <a:p>
            <a:r>
              <a:rPr lang="en-US"/>
              <a:t>Click to edit Master title style</a:t>
            </a:r>
          </a:p>
        </p:txBody>
      </p:sp>
      <p:sp>
        <p:nvSpPr>
          <p:cNvPr id="3" name="Rectangle 2">
            <a:extLst>
              <a:ext uri="{FF2B5EF4-FFF2-40B4-BE49-F238E27FC236}">
                <a16:creationId xmlns:a16="http://schemas.microsoft.com/office/drawing/2014/main" id="{67DA0DC0-3518-750A-3821-192C03B2D059}"/>
              </a:ext>
            </a:extLst>
          </p:cNvPr>
          <p:cNvSpPr/>
          <p:nvPr/>
        </p:nvSpPr>
        <p:spPr>
          <a:xfrm rot="10800000">
            <a:off x="5031742" y="-20336"/>
            <a:ext cx="7160258" cy="6878336"/>
          </a:xfrm>
          <a:prstGeom prst="rect">
            <a:avLst/>
          </a:prstGeom>
          <a:gradFill>
            <a:gsLst>
              <a:gs pos="30000">
                <a:schemeClr val="accent4">
                  <a:lumMod val="60000"/>
                  <a:lumOff val="40000"/>
                  <a:alpha val="0"/>
                </a:schemeClr>
              </a:gs>
              <a:gs pos="89000">
                <a:schemeClr val="bg2"/>
              </a:gs>
            </a:gsLst>
            <a:lin ang="9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5B402F4-533A-849C-ACAD-039056A5D174}"/>
              </a:ext>
            </a:extLst>
          </p:cNvPr>
          <p:cNvSpPr/>
          <p:nvPr/>
        </p:nvSpPr>
        <p:spPr>
          <a:xfrm flipH="1">
            <a:off x="8961" y="2704579"/>
            <a:ext cx="12183038" cy="4153421"/>
          </a:xfrm>
          <a:prstGeom prst="rect">
            <a:avLst/>
          </a:prstGeom>
          <a:gradFill flip="none" rotWithShape="1">
            <a:gsLst>
              <a:gs pos="20000">
                <a:schemeClr val="accent1">
                  <a:alpha val="0"/>
                </a:schemeClr>
              </a:gs>
              <a:gs pos="68000">
                <a:schemeClr val="bg2">
                  <a:alpha val="67000"/>
                </a:schemeClr>
              </a:gs>
              <a:gs pos="90000">
                <a:schemeClr val="bg2"/>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Date Placeholder 5">
            <a:extLst>
              <a:ext uri="{FF2B5EF4-FFF2-40B4-BE49-F238E27FC236}">
                <a16:creationId xmlns:a16="http://schemas.microsoft.com/office/drawing/2014/main" id="{E9E12D21-0607-5120-F81C-6E1DA0652CFB}"/>
              </a:ext>
            </a:extLst>
          </p:cNvPr>
          <p:cNvSpPr>
            <a:spLocks noGrp="1"/>
          </p:cNvSpPr>
          <p:nvPr>
            <p:ph type="dt" sz="half" idx="14"/>
          </p:nvPr>
        </p:nvSpPr>
        <p:spPr/>
        <p:txBody>
          <a:bodyPr/>
          <a:lstStyle/>
          <a:p>
            <a:fld id="{C224800B-0765-4F39-BBFF-A67F5B19498B}" type="datetime1">
              <a:rPr lang="en-US" smtClean="0"/>
              <a:t>3/25/2026</a:t>
            </a:fld>
            <a:endParaRPr lang="en-US"/>
          </a:p>
        </p:txBody>
      </p:sp>
      <p:sp>
        <p:nvSpPr>
          <p:cNvPr id="8" name="Footer Placeholder 7">
            <a:extLst>
              <a:ext uri="{FF2B5EF4-FFF2-40B4-BE49-F238E27FC236}">
                <a16:creationId xmlns:a16="http://schemas.microsoft.com/office/drawing/2014/main" id="{E0E9E314-CB58-F3CE-7C32-D6103621A2D5}"/>
              </a:ext>
            </a:extLst>
          </p:cNvPr>
          <p:cNvSpPr>
            <a:spLocks noGrp="1"/>
          </p:cNvSpPr>
          <p:nvPr>
            <p:ph type="ftr" sz="quarter" idx="15"/>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20A1B35F-4D88-6EA9-8D55-4133CD961AF1}"/>
              </a:ext>
            </a:extLst>
          </p:cNvPr>
          <p:cNvSpPr>
            <a:spLocks noGrp="1"/>
          </p:cNvSpPr>
          <p:nvPr>
            <p:ph type="sldNum" sz="quarter" idx="16"/>
          </p:nvPr>
        </p:nvSpPr>
        <p:spPr/>
        <p:txBody>
          <a:bodyPr/>
          <a:lstStyle/>
          <a:p>
            <a:fld id="{5E0677F5-4A8A-4BF1-96BE-3BAE8FBAFE2E}" type="slidenum">
              <a:rPr lang="en-US" smtClean="0"/>
              <a:t>‹#›</a:t>
            </a:fld>
            <a:endParaRPr lang="en-US"/>
          </a:p>
        </p:txBody>
      </p:sp>
      <p:sp>
        <p:nvSpPr>
          <p:cNvPr id="10" name="Content Placeholder 9">
            <a:extLst>
              <a:ext uri="{FF2B5EF4-FFF2-40B4-BE49-F238E27FC236}">
                <a16:creationId xmlns:a16="http://schemas.microsoft.com/office/drawing/2014/main" id="{88124DA4-1249-371C-65BA-0AAC0239D4C1}"/>
              </a:ext>
            </a:extLst>
          </p:cNvPr>
          <p:cNvSpPr>
            <a:spLocks noGrp="1"/>
          </p:cNvSpPr>
          <p:nvPr>
            <p:ph sz="quarter" idx="17" hasCustomPrompt="1"/>
          </p:nvPr>
        </p:nvSpPr>
        <p:spPr>
          <a:xfrm>
            <a:off x="274320" y="2704946"/>
            <a:ext cx="9801225" cy="3538538"/>
          </a:xfrm>
        </p:spPr>
        <p:txBody>
          <a:bodyPr anchor="b"/>
          <a:lstStyle>
            <a:lvl1pPr>
              <a:lnSpc>
                <a:spcPct val="100000"/>
              </a:lnSpc>
              <a:defRPr sz="5400"/>
            </a:lvl1pPr>
            <a:lvl2pPr>
              <a:lnSpc>
                <a:spcPct val="100000"/>
              </a:lnSpc>
              <a:defRPr sz="4800"/>
            </a:lvl2pPr>
            <a:lvl3pPr>
              <a:lnSpc>
                <a:spcPct val="100000"/>
              </a:lnSpc>
              <a:defRPr sz="4400"/>
            </a:lvl3pPr>
            <a:lvl4pPr>
              <a:lnSpc>
                <a:spcPct val="100000"/>
              </a:lnSpc>
              <a:defRPr sz="4000"/>
            </a:lvl4pPr>
            <a:lvl5pPr>
              <a:lnSpc>
                <a:spcPct val="100000"/>
              </a:lnSpc>
              <a:defRPr sz="3600"/>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43806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tatement 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2CF1CF0-C3ED-5EA1-C726-EBAC66FC459E}"/>
              </a:ext>
            </a:extLst>
          </p:cNvPr>
          <p:cNvGrpSpPr/>
          <p:nvPr/>
        </p:nvGrpSpPr>
        <p:grpSpPr>
          <a:xfrm rot="10800000">
            <a:off x="1" y="0"/>
            <a:ext cx="12190476" cy="6858000"/>
            <a:chOff x="-9781" y="3912"/>
            <a:chExt cx="12211365" cy="6858000"/>
          </a:xfrm>
        </p:grpSpPr>
        <p:sp>
          <p:nvSpPr>
            <p:cNvPr id="5" name="Rectangle 4">
              <a:extLst>
                <a:ext uri="{FF2B5EF4-FFF2-40B4-BE49-F238E27FC236}">
                  <a16:creationId xmlns:a16="http://schemas.microsoft.com/office/drawing/2014/main" id="{09BA6A3A-21BC-BCE6-BC2B-B42FA75A49EF}"/>
                </a:ext>
              </a:extLst>
            </p:cNvPr>
            <p:cNvSpPr/>
            <p:nvPr/>
          </p:nvSpPr>
          <p:spPr>
            <a:xfrm>
              <a:off x="-9780" y="3912"/>
              <a:ext cx="12209838"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2FB24053-097C-6D55-5E0C-0603408E5C88}"/>
                </a:ext>
              </a:extLst>
            </p:cNvPr>
            <p:cNvSpPr/>
            <p:nvPr/>
          </p:nvSpPr>
          <p:spPr>
            <a:xfrm rot="5400000" flipH="1">
              <a:off x="2666140" y="-2672008"/>
              <a:ext cx="6857996" cy="12209838"/>
            </a:xfrm>
            <a:prstGeom prst="rect">
              <a:avLst/>
            </a:prstGeom>
            <a:gradFill>
              <a:gsLst>
                <a:gs pos="0">
                  <a:schemeClr val="accent3">
                    <a:lumMod val="60000"/>
                    <a:lumOff val="40000"/>
                  </a:schemeClr>
                </a:gs>
                <a:gs pos="65000">
                  <a:schemeClr val="accent1">
                    <a:lumMod val="75000"/>
                    <a:alpha val="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67536FF5-9154-5325-5E33-F0EC96653800}"/>
                </a:ext>
              </a:extLst>
            </p:cNvPr>
            <p:cNvSpPr/>
            <p:nvPr/>
          </p:nvSpPr>
          <p:spPr>
            <a:xfrm rot="16200000" flipH="1">
              <a:off x="2666139" y="-2672007"/>
              <a:ext cx="6858000" cy="12209838"/>
            </a:xfrm>
            <a:prstGeom prst="rect">
              <a:avLst/>
            </a:prstGeom>
            <a:gradFill flip="none" rotWithShape="1">
              <a:gsLst>
                <a:gs pos="0">
                  <a:schemeClr val="accent1">
                    <a:lumMod val="75000"/>
                  </a:schemeClr>
                </a:gs>
                <a:gs pos="32000">
                  <a:schemeClr val="accent5">
                    <a:alpha val="0"/>
                  </a:scheme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4BFC185B-E462-A41C-3F22-C8625064206D}"/>
                </a:ext>
              </a:extLst>
            </p:cNvPr>
            <p:cNvSpPr/>
            <p:nvPr/>
          </p:nvSpPr>
          <p:spPr>
            <a:xfrm rot="5400000">
              <a:off x="4173989" y="-1164157"/>
              <a:ext cx="3842298" cy="12209838"/>
            </a:xfrm>
            <a:prstGeom prst="rect">
              <a:avLst/>
            </a:prstGeom>
            <a:gradFill>
              <a:gsLst>
                <a:gs pos="0">
                  <a:schemeClr val="accent6"/>
                </a:gs>
                <a:gs pos="48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F49986CB-27CC-E8D1-6341-4F461EB28D7D}"/>
                </a:ext>
                <a:ext uri="{C183D7F6-B498-43B3-948B-1728B52AA6E4}">
                  <adec:decorative xmlns:adec="http://schemas.microsoft.com/office/drawing/2017/decorative" val="1"/>
                </a:ext>
              </a:extLst>
            </p:cNvPr>
            <p:cNvSpPr/>
            <p:nvPr/>
          </p:nvSpPr>
          <p:spPr>
            <a:xfrm flipH="1">
              <a:off x="5681150" y="3912"/>
              <a:ext cx="6520434" cy="6858000"/>
            </a:xfrm>
            <a:prstGeom prst="rect">
              <a:avLst/>
            </a:prstGeom>
            <a:gradFill flip="none" rotWithShape="1">
              <a:gsLst>
                <a:gs pos="8000">
                  <a:schemeClr val="bg2"/>
                </a:gs>
                <a:gs pos="71000">
                  <a:schemeClr val="accent6">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67344"/>
          </a:xfrm>
        </p:spPr>
        <p:txBody>
          <a:bodyPr/>
          <a:lstStyle/>
          <a:p>
            <a:r>
              <a:rPr lang="en-US"/>
              <a:t>Click to edit Master title style</a:t>
            </a:r>
          </a:p>
        </p:txBody>
      </p:sp>
      <p:sp>
        <p:nvSpPr>
          <p:cNvPr id="6" name="Date Placeholder 5">
            <a:extLst>
              <a:ext uri="{FF2B5EF4-FFF2-40B4-BE49-F238E27FC236}">
                <a16:creationId xmlns:a16="http://schemas.microsoft.com/office/drawing/2014/main" id="{E9E12D21-0607-5120-F81C-6E1DA0652CFB}"/>
              </a:ext>
            </a:extLst>
          </p:cNvPr>
          <p:cNvSpPr>
            <a:spLocks noGrp="1"/>
          </p:cNvSpPr>
          <p:nvPr>
            <p:ph type="dt" sz="half" idx="14"/>
          </p:nvPr>
        </p:nvSpPr>
        <p:spPr/>
        <p:txBody>
          <a:bodyPr/>
          <a:lstStyle/>
          <a:p>
            <a:fld id="{1E01A496-138C-4362-BF48-A913DE77EC77}" type="datetime1">
              <a:rPr lang="en-US" smtClean="0"/>
              <a:t>3/25/2026</a:t>
            </a:fld>
            <a:endParaRPr lang="en-US"/>
          </a:p>
        </p:txBody>
      </p:sp>
      <p:sp>
        <p:nvSpPr>
          <p:cNvPr id="8" name="Footer Placeholder 7">
            <a:extLst>
              <a:ext uri="{FF2B5EF4-FFF2-40B4-BE49-F238E27FC236}">
                <a16:creationId xmlns:a16="http://schemas.microsoft.com/office/drawing/2014/main" id="{E0E9E314-CB58-F3CE-7C32-D6103621A2D5}"/>
              </a:ext>
            </a:extLst>
          </p:cNvPr>
          <p:cNvSpPr>
            <a:spLocks noGrp="1"/>
          </p:cNvSpPr>
          <p:nvPr>
            <p:ph type="ftr" sz="quarter" idx="15"/>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20A1B35F-4D88-6EA9-8D55-4133CD961AF1}"/>
              </a:ext>
            </a:extLst>
          </p:cNvPr>
          <p:cNvSpPr>
            <a:spLocks noGrp="1"/>
          </p:cNvSpPr>
          <p:nvPr>
            <p:ph type="sldNum" sz="quarter" idx="16"/>
          </p:nvPr>
        </p:nvSpPr>
        <p:spPr/>
        <p:txBody>
          <a:bodyPr/>
          <a:lstStyle/>
          <a:p>
            <a:fld id="{5E0677F5-4A8A-4BF1-96BE-3BAE8FBAFE2E}" type="slidenum">
              <a:rPr lang="en-US" smtClean="0"/>
              <a:t>‹#›</a:t>
            </a:fld>
            <a:endParaRPr lang="en-US"/>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866900" y="1926628"/>
            <a:ext cx="8420099" cy="3229900"/>
          </a:xfrm>
        </p:spPr>
        <p:txBody>
          <a:bodyPr anchor="ctr">
            <a:normAutofit/>
          </a:bodyPr>
          <a:lstStyle>
            <a:lvl1pPr marL="0" indent="0" algn="ctr">
              <a:lnSpc>
                <a:spcPct val="100000"/>
              </a:lnSpc>
              <a:buNone/>
              <a:defRPr sz="5400" b="0">
                <a:solidFill>
                  <a:schemeClr val="tx1"/>
                </a:solidFill>
              </a:defRPr>
            </a:lvl1pPr>
            <a:lvl2pPr marL="228600" indent="0" algn="ctr">
              <a:lnSpc>
                <a:spcPct val="100000"/>
              </a:lnSpc>
              <a:buNone/>
              <a:defRPr sz="4800" b="0">
                <a:solidFill>
                  <a:schemeClr val="tx1"/>
                </a:solidFill>
              </a:defRPr>
            </a:lvl2pPr>
            <a:lvl3pPr marL="457200" indent="0" algn="ctr">
              <a:lnSpc>
                <a:spcPct val="100000"/>
              </a:lnSpc>
              <a:buNone/>
              <a:defRPr sz="4400" b="0">
                <a:solidFill>
                  <a:schemeClr val="tx1"/>
                </a:solidFill>
              </a:defRPr>
            </a:lvl3pPr>
            <a:lvl4pPr marL="685800" indent="0" algn="ctr">
              <a:lnSpc>
                <a:spcPct val="100000"/>
              </a:lnSpc>
              <a:buNone/>
              <a:defRPr sz="4000" b="0">
                <a:solidFill>
                  <a:schemeClr val="tx1"/>
                </a:solidFill>
              </a:defRPr>
            </a:lvl4pPr>
            <a:lvl5pPr marL="914400" indent="0" algn="ctr">
              <a:lnSpc>
                <a:spcPct val="100000"/>
              </a:lnSpc>
              <a:buNone/>
              <a:defRPr sz="3600" b="0">
                <a:solidFill>
                  <a:schemeClr val="tx1"/>
                </a:solidFill>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315548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tatement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C5C2AD-3C50-C089-D649-A6D2273BB610}"/>
              </a:ext>
            </a:extLst>
          </p:cNvPr>
          <p:cNvSpPr/>
          <p:nvPr/>
        </p:nvSpPr>
        <p:spPr>
          <a:xfrm rot="16200000" flipH="1">
            <a:off x="5328160" y="-27729"/>
            <a:ext cx="1537858" cy="12189821"/>
          </a:xfrm>
          <a:prstGeom prst="rect">
            <a:avLst/>
          </a:prstGeom>
          <a:gradFill>
            <a:gsLst>
              <a:gs pos="38000">
                <a:schemeClr val="accent1">
                  <a:lumMod val="75000"/>
                  <a:alpha val="0"/>
                </a:schemeClr>
              </a:gs>
              <a:gs pos="96000">
                <a:schemeClr val="accent3">
                  <a:lumMod val="60000"/>
                  <a:lumOff val="40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67344"/>
          </a:xfrm>
        </p:spPr>
        <p:txBody>
          <a:bodyPr/>
          <a:lstStyle/>
          <a:p>
            <a:r>
              <a:rPr lang="en-US"/>
              <a:t>Click to edit Master title style</a:t>
            </a:r>
          </a:p>
        </p:txBody>
      </p:sp>
      <p:sp>
        <p:nvSpPr>
          <p:cNvPr id="6" name="Date Placeholder 5">
            <a:extLst>
              <a:ext uri="{FF2B5EF4-FFF2-40B4-BE49-F238E27FC236}">
                <a16:creationId xmlns:a16="http://schemas.microsoft.com/office/drawing/2014/main" id="{E9E12D21-0607-5120-F81C-6E1DA0652CFB}"/>
              </a:ext>
            </a:extLst>
          </p:cNvPr>
          <p:cNvSpPr>
            <a:spLocks noGrp="1"/>
          </p:cNvSpPr>
          <p:nvPr>
            <p:ph type="dt" sz="half" idx="14"/>
          </p:nvPr>
        </p:nvSpPr>
        <p:spPr/>
        <p:txBody>
          <a:bodyPr/>
          <a:lstStyle/>
          <a:p>
            <a:fld id="{35D125F4-577C-48F5-A405-C0CA90E344E3}" type="datetime1">
              <a:rPr lang="en-US" smtClean="0"/>
              <a:t>3/25/2026</a:t>
            </a:fld>
            <a:endParaRPr lang="en-US"/>
          </a:p>
        </p:txBody>
      </p:sp>
      <p:sp>
        <p:nvSpPr>
          <p:cNvPr id="8" name="Footer Placeholder 7">
            <a:extLst>
              <a:ext uri="{FF2B5EF4-FFF2-40B4-BE49-F238E27FC236}">
                <a16:creationId xmlns:a16="http://schemas.microsoft.com/office/drawing/2014/main" id="{E0E9E314-CB58-F3CE-7C32-D6103621A2D5}"/>
              </a:ext>
            </a:extLst>
          </p:cNvPr>
          <p:cNvSpPr>
            <a:spLocks noGrp="1"/>
          </p:cNvSpPr>
          <p:nvPr>
            <p:ph type="ftr" sz="quarter" idx="15"/>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20A1B35F-4D88-6EA9-8D55-4133CD961AF1}"/>
              </a:ext>
            </a:extLst>
          </p:cNvPr>
          <p:cNvSpPr>
            <a:spLocks noGrp="1"/>
          </p:cNvSpPr>
          <p:nvPr>
            <p:ph type="sldNum" sz="quarter" idx="16"/>
          </p:nvPr>
        </p:nvSpPr>
        <p:spPr/>
        <p:txBody>
          <a:bodyPr/>
          <a:lstStyle/>
          <a:p>
            <a:fld id="{5E0677F5-4A8A-4BF1-96BE-3BAE8FBAFE2E}" type="slidenum">
              <a:rPr lang="en-US" smtClean="0"/>
              <a:t>‹#›</a:t>
            </a:fld>
            <a:endParaRPr lang="en-US"/>
          </a:p>
        </p:txBody>
      </p:sp>
      <p:sp>
        <p:nvSpPr>
          <p:cNvPr id="10" name="Rectangle 9">
            <a:extLst>
              <a:ext uri="{FF2B5EF4-FFF2-40B4-BE49-F238E27FC236}">
                <a16:creationId xmlns:a16="http://schemas.microsoft.com/office/drawing/2014/main" id="{B6061286-C2FC-AEA2-F983-2178EAD2A63F}"/>
              </a:ext>
            </a:extLst>
          </p:cNvPr>
          <p:cNvSpPr/>
          <p:nvPr/>
        </p:nvSpPr>
        <p:spPr>
          <a:xfrm flipH="1" flipV="1">
            <a:off x="-3" y="2058528"/>
            <a:ext cx="8585201" cy="4799472"/>
          </a:xfrm>
          <a:prstGeom prst="rect">
            <a:avLst/>
          </a:prstGeom>
          <a:gradFill flip="none" rotWithShape="1">
            <a:gsLst>
              <a:gs pos="69000">
                <a:schemeClr val="accent1">
                  <a:alpha val="0"/>
                </a:schemeClr>
              </a:gs>
              <a:gs pos="30000">
                <a:schemeClr val="accent3">
                  <a:lumMod val="60000"/>
                  <a:lumOff val="40000"/>
                  <a:alpha val="47000"/>
                </a:schemeClr>
              </a:gs>
              <a:gs pos="0">
                <a:schemeClr val="tx1">
                  <a:alpha val="88000"/>
                </a:schemeClr>
              </a:gs>
              <a:gs pos="100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94C601D0-F929-5C7E-ABB1-EDAE306F5314}"/>
              </a:ext>
            </a:extLst>
          </p:cNvPr>
          <p:cNvSpPr/>
          <p:nvPr/>
        </p:nvSpPr>
        <p:spPr>
          <a:xfrm>
            <a:off x="0" y="5298252"/>
            <a:ext cx="11044517" cy="1559747"/>
          </a:xfrm>
          <a:prstGeom prst="rect">
            <a:avLst/>
          </a:prstGeom>
          <a:gradFill>
            <a:gsLst>
              <a:gs pos="36000">
                <a:schemeClr val="accent6">
                  <a:alpha val="0"/>
                </a:schemeClr>
              </a:gs>
              <a:gs pos="91000">
                <a:schemeClr val="bg2"/>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id="{BEF0725A-63D2-3C07-3E64-787784EF748D}"/>
              </a:ext>
            </a:extLst>
          </p:cNvPr>
          <p:cNvSpPr/>
          <p:nvPr/>
        </p:nvSpPr>
        <p:spPr>
          <a:xfrm>
            <a:off x="-1" y="1719695"/>
            <a:ext cx="12189822" cy="357855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274320" y="952500"/>
            <a:ext cx="9296400" cy="3578557"/>
          </a:xfrm>
        </p:spPr>
        <p:txBody>
          <a:bodyPr anchor="t">
            <a:noAutofit/>
          </a:bodyPr>
          <a:lstStyle>
            <a:lvl1pPr marL="0" indent="0">
              <a:lnSpc>
                <a:spcPct val="100000"/>
              </a:lnSpc>
              <a:buNone/>
              <a:defRPr sz="5000" b="0">
                <a:solidFill>
                  <a:schemeClr val="tx1"/>
                </a:solidFill>
              </a:defRPr>
            </a:lvl1pPr>
            <a:lvl2pPr marL="228600" indent="0">
              <a:lnSpc>
                <a:spcPct val="100000"/>
              </a:lnSpc>
              <a:buNone/>
              <a:defRPr sz="4400" b="0">
                <a:solidFill>
                  <a:schemeClr val="tx1"/>
                </a:solidFill>
              </a:defRPr>
            </a:lvl2pPr>
            <a:lvl3pPr marL="457200" indent="0">
              <a:lnSpc>
                <a:spcPct val="100000"/>
              </a:lnSpc>
              <a:buNone/>
              <a:defRPr sz="3200" b="0">
                <a:solidFill>
                  <a:schemeClr val="tx1"/>
                </a:solidFill>
              </a:defRPr>
            </a:lvl3pPr>
            <a:lvl4pPr marL="685800" indent="0">
              <a:lnSpc>
                <a:spcPct val="100000"/>
              </a:lnSpc>
              <a:buNone/>
              <a:defRPr sz="3200" b="0">
                <a:solidFill>
                  <a:schemeClr val="tx1"/>
                </a:solidFill>
              </a:defRPr>
            </a:lvl4pPr>
            <a:lvl5pPr marL="914400" indent="0">
              <a:lnSpc>
                <a:spcPct val="100000"/>
              </a:lnSpc>
              <a:buNone/>
              <a:defRPr sz="3200" b="0">
                <a:solidFill>
                  <a:schemeClr val="tx1"/>
                </a:solidFill>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793626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tatem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67344"/>
          </a:xfrm>
        </p:spPr>
        <p:txBody>
          <a:bodyPr/>
          <a:lstStyle/>
          <a:p>
            <a:r>
              <a:rPr lang="en-US"/>
              <a:t>Click to edit Master title style</a:t>
            </a:r>
          </a:p>
        </p:txBody>
      </p:sp>
      <p:sp>
        <p:nvSpPr>
          <p:cNvPr id="13" name="Rectangle 12">
            <a:extLst>
              <a:ext uri="{FF2B5EF4-FFF2-40B4-BE49-F238E27FC236}">
                <a16:creationId xmlns:a16="http://schemas.microsoft.com/office/drawing/2014/main" id="{F49986CB-27CC-E8D1-6341-4F461EB28D7D}"/>
              </a:ext>
              <a:ext uri="{C183D7F6-B498-43B3-948B-1728B52AA6E4}">
                <adec:decorative xmlns:adec="http://schemas.microsoft.com/office/drawing/2017/decorative" val="1"/>
              </a:ext>
            </a:extLst>
          </p:cNvPr>
          <p:cNvSpPr/>
          <p:nvPr/>
        </p:nvSpPr>
        <p:spPr>
          <a:xfrm flipH="1">
            <a:off x="8055" y="3"/>
            <a:ext cx="5597866" cy="6857997"/>
          </a:xfrm>
          <a:prstGeom prst="rect">
            <a:avLst/>
          </a:prstGeom>
          <a:gradFill flip="none" rotWithShape="1">
            <a:gsLst>
              <a:gs pos="1149">
                <a:schemeClr val="bg2">
                  <a:alpha val="0"/>
                </a:schemeClr>
              </a:gs>
              <a:gs pos="31000">
                <a:schemeClr val="bg2"/>
              </a:gs>
              <a:gs pos="78000">
                <a:schemeClr val="accent6">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2FB24053-097C-6D55-5E0C-0603408E5C88}"/>
              </a:ext>
            </a:extLst>
          </p:cNvPr>
          <p:cNvSpPr/>
          <p:nvPr userDrawn="1"/>
        </p:nvSpPr>
        <p:spPr>
          <a:xfrm rot="16200000" flipH="1">
            <a:off x="-801968" y="801971"/>
            <a:ext cx="6647886" cy="5043946"/>
          </a:xfrm>
          <a:prstGeom prst="rect">
            <a:avLst/>
          </a:prstGeom>
          <a:gradFill flip="none" rotWithShape="1">
            <a:gsLst>
              <a:gs pos="0">
                <a:schemeClr val="accent3">
                  <a:lumMod val="60000"/>
                  <a:lumOff val="40000"/>
                </a:schemeClr>
              </a:gs>
              <a:gs pos="64000">
                <a:schemeClr val="accent1">
                  <a:lumMod val="75000"/>
                  <a:alpha val="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Date Placeholder 5">
            <a:extLst>
              <a:ext uri="{FF2B5EF4-FFF2-40B4-BE49-F238E27FC236}">
                <a16:creationId xmlns:a16="http://schemas.microsoft.com/office/drawing/2014/main" id="{E9E12D21-0607-5120-F81C-6E1DA0652CFB}"/>
              </a:ext>
            </a:extLst>
          </p:cNvPr>
          <p:cNvSpPr>
            <a:spLocks noGrp="1"/>
          </p:cNvSpPr>
          <p:nvPr>
            <p:ph type="dt" sz="half" idx="14"/>
          </p:nvPr>
        </p:nvSpPr>
        <p:spPr/>
        <p:txBody>
          <a:bodyPr/>
          <a:lstStyle/>
          <a:p>
            <a:fld id="{A06FFAF3-015E-44B4-86CA-1D56C1B5C25C}" type="datetime1">
              <a:rPr lang="en-US" smtClean="0"/>
              <a:t>3/25/2026</a:t>
            </a:fld>
            <a:endParaRPr lang="en-US"/>
          </a:p>
        </p:txBody>
      </p:sp>
      <p:sp>
        <p:nvSpPr>
          <p:cNvPr id="8" name="Footer Placeholder 7">
            <a:extLst>
              <a:ext uri="{FF2B5EF4-FFF2-40B4-BE49-F238E27FC236}">
                <a16:creationId xmlns:a16="http://schemas.microsoft.com/office/drawing/2014/main" id="{E0E9E314-CB58-F3CE-7C32-D6103621A2D5}"/>
              </a:ext>
            </a:extLst>
          </p:cNvPr>
          <p:cNvSpPr>
            <a:spLocks noGrp="1"/>
          </p:cNvSpPr>
          <p:nvPr>
            <p:ph type="ftr" sz="quarter" idx="15"/>
          </p:nvPr>
        </p:nvSpPr>
        <p:spPr>
          <a:xfrm>
            <a:off x="5212080" y="210114"/>
            <a:ext cx="2509284" cy="365760"/>
          </a:xfrm>
        </p:spPr>
        <p:txBody>
          <a:bodyPr/>
          <a:lstStyle/>
          <a:p>
            <a:r>
              <a:rPr lang="en-US"/>
              <a:t>Sample Footer Text</a:t>
            </a:r>
          </a:p>
        </p:txBody>
      </p:sp>
      <p:sp>
        <p:nvSpPr>
          <p:cNvPr id="9" name="Slide Number Placeholder 8">
            <a:extLst>
              <a:ext uri="{FF2B5EF4-FFF2-40B4-BE49-F238E27FC236}">
                <a16:creationId xmlns:a16="http://schemas.microsoft.com/office/drawing/2014/main" id="{20A1B35F-4D88-6EA9-8D55-4133CD961AF1}"/>
              </a:ext>
            </a:extLst>
          </p:cNvPr>
          <p:cNvSpPr>
            <a:spLocks noGrp="1"/>
          </p:cNvSpPr>
          <p:nvPr>
            <p:ph type="sldNum" sz="quarter" idx="16"/>
          </p:nvPr>
        </p:nvSpPr>
        <p:spPr/>
        <p:txBody>
          <a:bodyPr/>
          <a:lstStyle/>
          <a:p>
            <a:fld id="{5E0677F5-4A8A-4BF1-96BE-3BAE8FBAFE2E}" type="slidenum">
              <a:rPr lang="en-US" smtClean="0"/>
              <a:t>‹#›</a:t>
            </a:fld>
            <a:endParaRPr lang="en-US"/>
          </a:p>
        </p:txBody>
      </p:sp>
      <p:sp>
        <p:nvSpPr>
          <p:cNvPr id="3" name="Rectangle 2">
            <a:extLst>
              <a:ext uri="{FF2B5EF4-FFF2-40B4-BE49-F238E27FC236}">
                <a16:creationId xmlns:a16="http://schemas.microsoft.com/office/drawing/2014/main" id="{B3000478-6B9C-F9F2-C4B5-C9452F94C79C}"/>
              </a:ext>
            </a:extLst>
          </p:cNvPr>
          <p:cNvSpPr/>
          <p:nvPr userDrawn="1"/>
        </p:nvSpPr>
        <p:spPr>
          <a:xfrm rot="5400000" flipH="1">
            <a:off x="-433217" y="436937"/>
            <a:ext cx="6838297" cy="6003826"/>
          </a:xfrm>
          <a:prstGeom prst="rect">
            <a:avLst/>
          </a:prstGeom>
          <a:gradFill flip="none" rotWithShape="1">
            <a:gsLst>
              <a:gs pos="23000">
                <a:schemeClr val="bg2"/>
              </a:gs>
              <a:gs pos="55000">
                <a:schemeClr val="bg2">
                  <a:alpha val="0"/>
                </a:schemeClr>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67536FF5-9154-5325-5E33-F0EC96653800}"/>
              </a:ext>
            </a:extLst>
          </p:cNvPr>
          <p:cNvSpPr/>
          <p:nvPr userDrawn="1"/>
        </p:nvSpPr>
        <p:spPr>
          <a:xfrm rot="5400000" flipH="1">
            <a:off x="3491683" y="1418303"/>
            <a:ext cx="1932033" cy="8947354"/>
          </a:xfrm>
          <a:prstGeom prst="rect">
            <a:avLst/>
          </a:prstGeom>
          <a:gradFill flip="none" rotWithShape="1">
            <a:gsLst>
              <a:gs pos="0">
                <a:schemeClr val="accent4"/>
              </a:gs>
              <a:gs pos="53000">
                <a:schemeClr val="bg2">
                  <a:alpha val="0"/>
                </a:scheme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Content Placeholder 9">
            <a:extLst>
              <a:ext uri="{FF2B5EF4-FFF2-40B4-BE49-F238E27FC236}">
                <a16:creationId xmlns:a16="http://schemas.microsoft.com/office/drawing/2014/main" id="{9EC4EF12-D46B-1903-6274-05152A8CAB65}"/>
              </a:ext>
            </a:extLst>
          </p:cNvPr>
          <p:cNvSpPr>
            <a:spLocks noGrp="1"/>
          </p:cNvSpPr>
          <p:nvPr>
            <p:ph sz="quarter" idx="17" hasCustomPrompt="1"/>
          </p:nvPr>
        </p:nvSpPr>
        <p:spPr>
          <a:xfrm>
            <a:off x="5212080" y="762000"/>
            <a:ext cx="5717459" cy="5334000"/>
          </a:xfrm>
        </p:spPr>
        <p:txBody>
          <a:bodyPr anchor="t">
            <a:normAutofit/>
          </a:bodyPr>
          <a:lstStyle>
            <a:lvl1pPr>
              <a:lnSpc>
                <a:spcPct val="100000"/>
              </a:lnSpc>
              <a:defRPr sz="4800"/>
            </a:lvl1pPr>
            <a:lvl2pPr>
              <a:lnSpc>
                <a:spcPct val="100000"/>
              </a:lnSpc>
              <a:defRPr sz="4400"/>
            </a:lvl2pPr>
            <a:lvl3pPr>
              <a:lnSpc>
                <a:spcPct val="100000"/>
              </a:lnSpc>
              <a:defRPr sz="4000"/>
            </a:lvl3pPr>
            <a:lvl4pPr>
              <a:lnSpc>
                <a:spcPct val="100000"/>
              </a:lnSpc>
              <a:defRPr sz="3600"/>
            </a:lvl4pPr>
            <a:lvl5pPr>
              <a:lnSpc>
                <a:spcPct val="100000"/>
              </a:lnSpc>
              <a:defRPr sz="3200"/>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770049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008CFE4-4AC8-17F9-C6E2-22D96CF81069}"/>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a:extLst>
              <a:ext uri="{FF2B5EF4-FFF2-40B4-BE49-F238E27FC236}">
                <a16:creationId xmlns:a16="http://schemas.microsoft.com/office/drawing/2014/main" id="{8B774BFB-EECC-C995-E701-4CCEB032FCDB}"/>
              </a:ext>
              <a:ext uri="{C183D7F6-B498-43B3-948B-1728B52AA6E4}">
                <adec:decorative xmlns:adec="http://schemas.microsoft.com/office/drawing/2017/decorative" val="1"/>
              </a:ext>
            </a:extLst>
          </p:cNvPr>
          <p:cNvSpPr/>
          <p:nvPr/>
        </p:nvSpPr>
        <p:spPr>
          <a:xfrm>
            <a:off x="0" y="3861412"/>
            <a:ext cx="12192000" cy="3010777"/>
          </a:xfrm>
          <a:prstGeom prst="rect">
            <a:avLst/>
          </a:prstGeom>
          <a:gradFill flip="none" rotWithShape="1">
            <a:gsLst>
              <a:gs pos="0">
                <a:schemeClr val="accent3">
                  <a:lumMod val="60000"/>
                  <a:lumOff val="40000"/>
                  <a:alpha val="70000"/>
                </a:schemeClr>
              </a:gs>
              <a:gs pos="50000">
                <a:schemeClr val="bg2">
                  <a:alpha val="0"/>
                </a:schemeClr>
              </a:gs>
            </a:gsLst>
            <a:lin ang="1716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tx1"/>
              </a:solidFill>
            </a:endParaRPr>
          </a:p>
        </p:txBody>
      </p:sp>
      <p:sp>
        <p:nvSpPr>
          <p:cNvPr id="9" name="Rectangle 8">
            <a:extLst>
              <a:ext uri="{FF2B5EF4-FFF2-40B4-BE49-F238E27FC236}">
                <a16:creationId xmlns:a16="http://schemas.microsoft.com/office/drawing/2014/main" id="{CD2E260E-763F-A06B-2808-39975829F205}"/>
              </a:ext>
            </a:extLst>
          </p:cNvPr>
          <p:cNvSpPr/>
          <p:nvPr/>
        </p:nvSpPr>
        <p:spPr>
          <a:xfrm rot="5400000" flipH="1">
            <a:off x="2667005" y="-2666996"/>
            <a:ext cx="6857996" cy="12191993"/>
          </a:xfrm>
          <a:prstGeom prst="rect">
            <a:avLst/>
          </a:prstGeom>
          <a:gradFill>
            <a:gsLst>
              <a:gs pos="0">
                <a:schemeClr val="bg1"/>
              </a:gs>
              <a:gs pos="100000">
                <a:schemeClr val="accent1">
                  <a:lumMod val="75000"/>
                  <a:alpha val="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8E82642F-D94D-7313-EB9D-48E3CBEDD19C}"/>
              </a:ext>
            </a:extLst>
          </p:cNvPr>
          <p:cNvSpPr/>
          <p:nvPr/>
        </p:nvSpPr>
        <p:spPr>
          <a:xfrm rot="16200000" flipH="1">
            <a:off x="4381500" y="-4373435"/>
            <a:ext cx="3429000" cy="12175870"/>
          </a:xfrm>
          <a:prstGeom prst="rect">
            <a:avLst/>
          </a:prstGeom>
          <a:gradFill flip="none" rotWithShape="1">
            <a:gsLst>
              <a:gs pos="0">
                <a:schemeClr val="accent2"/>
              </a:gs>
              <a:gs pos="36000">
                <a:schemeClr val="accent6">
                  <a:alpha val="0"/>
                </a:scheme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866900" y="4967784"/>
            <a:ext cx="8484108" cy="1052015"/>
          </a:xfrm>
        </p:spPr>
        <p:txBody>
          <a:bodyPr anchor="ctr">
            <a:normAutofit/>
          </a:bodyPr>
          <a:lstStyle>
            <a:lvl1pPr marL="137160" indent="-137160">
              <a:lnSpc>
                <a:spcPct val="100000"/>
              </a:lnSpc>
              <a:defRPr sz="2000">
                <a:solidFill>
                  <a:schemeClr val="tx1"/>
                </a:solidFill>
              </a:defRPr>
            </a:lvl1pPr>
          </a:lstStyle>
          <a:p>
            <a:r>
              <a:rPr lang="en-US"/>
              <a:t>Quote Author</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lvl1pPr>
              <a:defRPr>
                <a:solidFill>
                  <a:schemeClr val="tx1"/>
                </a:solidFill>
              </a:defRPr>
            </a:lvl1pPr>
          </a:lstStyle>
          <a:p>
            <a:fld id="{50C65BF0-90F6-4114-A21E-B6828D7D387F}" type="datetime1">
              <a:rPr lang="en-US" smtClean="0"/>
              <a:t>3/25/2026</a:t>
            </a:fld>
            <a:endParaRPr lang="en-US"/>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lvl1pPr>
              <a:defRPr>
                <a:solidFill>
                  <a:schemeClr val="tx1"/>
                </a:solidFill>
              </a:defRPr>
            </a:lvl1pPr>
          </a:lstStyle>
          <a:p>
            <a:fld id="{5E0677F5-4A8A-4BF1-96BE-3BAE8FBAFE2E}" type="slidenum">
              <a:rPr lang="en-US" smtClean="0"/>
              <a:pPr/>
              <a:t>‹#›</a:t>
            </a:fld>
            <a:endParaRPr lang="en-US"/>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866900" y="1405719"/>
            <a:ext cx="8484108" cy="3087622"/>
          </a:xfrm>
        </p:spPr>
        <p:txBody>
          <a:bodyPr vert="horz" lIns="91440" tIns="45720" rIns="91440" bIns="45720" rtlCol="0" anchor="ctr">
            <a:noAutofit/>
          </a:bodyPr>
          <a:lstStyle>
            <a:lvl1pPr marL="0" indent="0">
              <a:lnSpc>
                <a:spcPct val="100000"/>
              </a:lnSpc>
              <a:buNone/>
              <a:defRPr lang="en-US" sz="4000" b="0" dirty="0">
                <a:solidFill>
                  <a:schemeClr val="tx1"/>
                </a:solidFill>
              </a:defRPr>
            </a:lvl1pPr>
            <a:lvl2pPr marL="228600" indent="0">
              <a:lnSpc>
                <a:spcPct val="100000"/>
              </a:lnSpc>
              <a:buNone/>
              <a:defRPr lang="en-US" sz="4000" b="0" dirty="0">
                <a:solidFill>
                  <a:schemeClr val="tx1"/>
                </a:solidFill>
              </a:defRPr>
            </a:lvl2pPr>
            <a:lvl3pPr marL="457200" indent="0">
              <a:lnSpc>
                <a:spcPct val="100000"/>
              </a:lnSpc>
              <a:buNone/>
              <a:defRPr lang="en-US" sz="4000" b="0" dirty="0">
                <a:solidFill>
                  <a:schemeClr val="tx1"/>
                </a:solidFill>
              </a:defRPr>
            </a:lvl3pPr>
            <a:lvl4pPr marL="685800" indent="0">
              <a:lnSpc>
                <a:spcPct val="100000"/>
              </a:lnSpc>
              <a:buNone/>
              <a:defRPr lang="en-US" sz="4000" b="0" dirty="0">
                <a:solidFill>
                  <a:schemeClr val="tx1"/>
                </a:solidFill>
              </a:defRPr>
            </a:lvl4pPr>
            <a:lvl5pPr marL="914400" indent="0">
              <a:lnSpc>
                <a:spcPct val="100000"/>
              </a:lnSpc>
              <a:buNone/>
              <a:defRPr lang="en-US" sz="3600" b="0" dirty="0">
                <a:solidFill>
                  <a:schemeClr val="tx1"/>
                </a:solidFill>
              </a:defRPr>
            </a:lvl5pPr>
          </a:lstStyle>
          <a:p>
            <a:pPr lvl="0"/>
            <a:r>
              <a:rPr lang="en-US" dirty="0"/>
              <a:t>Click to add Quote</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8D1ECC83-D6FA-D54B-81F2-EE93577E016F}"/>
              </a:ext>
            </a:extLst>
          </p:cNvPr>
          <p:cNvCxnSpPr>
            <a:cxnSpLocks/>
          </p:cNvCxnSpPr>
          <p:nvPr userDrawn="1"/>
        </p:nvCxnSpPr>
        <p:spPr>
          <a:xfrm flipH="1">
            <a:off x="2077285" y="4810814"/>
            <a:ext cx="8273723" cy="0"/>
          </a:xfrm>
          <a:prstGeom prst="line">
            <a:avLst/>
          </a:prstGeom>
          <a:ln w="6350">
            <a:solidFill>
              <a:schemeClr val="tx1">
                <a:lumMod val="75000"/>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4981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ith Picture 4">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69146C6-F597-C006-1822-297853281771}"/>
              </a:ext>
            </a:extLst>
          </p:cNvPr>
          <p:cNvSpPr/>
          <p:nvPr/>
        </p:nvSpPr>
        <p:spPr>
          <a:xfrm rot="16200000" flipH="1">
            <a:off x="1300007" y="3732960"/>
            <a:ext cx="1825034" cy="4425045"/>
          </a:xfrm>
          <a:prstGeom prst="rect">
            <a:avLst/>
          </a:prstGeom>
          <a:gradFill flip="none" rotWithShape="1">
            <a:gsLst>
              <a:gs pos="56000">
                <a:schemeClr val="bg1">
                  <a:alpha val="0"/>
                </a:schemeClr>
              </a:gs>
              <a:gs pos="100000">
                <a:schemeClr val="accent6">
                  <a:alpha val="70000"/>
                </a:scheme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B08893D-F42F-F8AC-E751-618878BDB5EE}"/>
              </a:ext>
            </a:extLst>
          </p:cNvPr>
          <p:cNvSpPr/>
          <p:nvPr/>
        </p:nvSpPr>
        <p:spPr>
          <a:xfrm rot="10800000">
            <a:off x="0" y="-4"/>
            <a:ext cx="4572000" cy="1825033"/>
          </a:xfrm>
          <a:prstGeom prst="rect">
            <a:avLst/>
          </a:prstGeom>
          <a:gradFill>
            <a:gsLst>
              <a:gs pos="61000">
                <a:schemeClr val="bg2">
                  <a:alpha val="0"/>
                </a:schemeClr>
              </a:gs>
              <a:gs pos="100000">
                <a:schemeClr val="accent1">
                  <a:lumMod val="75000"/>
                  <a:alpha val="8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7268A13E-E2FC-935E-9D1B-2CA406D562F9}"/>
              </a:ext>
            </a:extLst>
          </p:cNvPr>
          <p:cNvSpPr>
            <a:spLocks noGrp="1"/>
          </p:cNvSpPr>
          <p:nvPr>
            <p:ph type="title"/>
          </p:nvPr>
        </p:nvSpPr>
        <p:spPr>
          <a:xfrm>
            <a:off x="268722" y="906109"/>
            <a:ext cx="3620078" cy="3445173"/>
          </a:xfrm>
        </p:spPr>
        <p:txBody>
          <a:bodyPr anchor="t">
            <a:normAutofit/>
          </a:bodyPr>
          <a:lstStyle>
            <a:lvl1pPr>
              <a:defRPr sz="3600"/>
            </a:lvl1pPr>
          </a:lstStyle>
          <a:p>
            <a:r>
              <a:rPr lang="en-US" dirty="0"/>
              <a:t>Click to edit Master title style</a:t>
            </a:r>
          </a:p>
        </p:txBody>
      </p:sp>
      <p:sp>
        <p:nvSpPr>
          <p:cNvPr id="10" name="Subtitle 2">
            <a:extLst>
              <a:ext uri="{FF2B5EF4-FFF2-40B4-BE49-F238E27FC236}">
                <a16:creationId xmlns:a16="http://schemas.microsoft.com/office/drawing/2014/main" id="{51C95713-168A-6692-3C97-A85B41C1AAE4}"/>
              </a:ext>
            </a:extLst>
          </p:cNvPr>
          <p:cNvSpPr>
            <a:spLocks noGrp="1"/>
          </p:cNvSpPr>
          <p:nvPr>
            <p:ph type="subTitle" idx="1"/>
          </p:nvPr>
        </p:nvSpPr>
        <p:spPr>
          <a:xfrm>
            <a:off x="268722" y="5473037"/>
            <a:ext cx="3521018" cy="880873"/>
          </a:xfrm>
          <a:noFill/>
        </p:spPr>
        <p:txBody>
          <a:bodyPr vert="horz" lIns="91440" tIns="45720" rIns="91440" bIns="45720" rtlCol="0" anchor="b">
            <a:noAutofit/>
          </a:bodyPr>
          <a:lstStyle>
            <a:lvl1pPr marL="0" indent="0">
              <a:buNone/>
              <a:defRPr lang="en-US" sz="1600" dirty="0"/>
            </a:lvl1pPr>
          </a:lstStyle>
          <a:p>
            <a:pPr lvl="0"/>
            <a:r>
              <a:rPr lang="en-US" dirty="0"/>
              <a:t>Click to edit Master subtitle style</a:t>
            </a:r>
          </a:p>
        </p:txBody>
      </p:sp>
      <p:sp>
        <p:nvSpPr>
          <p:cNvPr id="5" name="Footer Placeholder 4">
            <a:extLst>
              <a:ext uri="{FF2B5EF4-FFF2-40B4-BE49-F238E27FC236}">
                <a16:creationId xmlns:a16="http://schemas.microsoft.com/office/drawing/2014/main" id="{6B30B7E9-D8D3-BC56-A758-6C86B58C0AC5}"/>
              </a:ext>
            </a:extLst>
          </p:cNvPr>
          <p:cNvSpPr>
            <a:spLocks noGrp="1"/>
          </p:cNvSpPr>
          <p:nvPr>
            <p:ph type="ftr" sz="quarter" idx="15"/>
          </p:nvPr>
        </p:nvSpPr>
        <p:spPr>
          <a:xfrm>
            <a:off x="268722" y="210114"/>
            <a:ext cx="2360128" cy="365760"/>
          </a:xfrm>
        </p:spPr>
        <p:txBody>
          <a:bodyPr/>
          <a:lstStyle/>
          <a:p>
            <a:r>
              <a:rPr lang="en-US"/>
              <a:t>Sample Footer Text</a:t>
            </a:r>
          </a:p>
        </p:txBody>
      </p:sp>
      <p:sp>
        <p:nvSpPr>
          <p:cNvPr id="4" name="Date Placeholder 3">
            <a:extLst>
              <a:ext uri="{FF2B5EF4-FFF2-40B4-BE49-F238E27FC236}">
                <a16:creationId xmlns:a16="http://schemas.microsoft.com/office/drawing/2014/main" id="{3D4FF974-138E-88CF-9001-1A07C67D1DFD}"/>
              </a:ext>
            </a:extLst>
          </p:cNvPr>
          <p:cNvSpPr>
            <a:spLocks noGrp="1"/>
          </p:cNvSpPr>
          <p:nvPr>
            <p:ph type="dt" sz="half" idx="14"/>
          </p:nvPr>
        </p:nvSpPr>
        <p:spPr>
          <a:xfrm>
            <a:off x="2645216" y="210114"/>
            <a:ext cx="1005840" cy="365760"/>
          </a:xfrm>
        </p:spPr>
        <p:txBody>
          <a:bodyPr/>
          <a:lstStyle/>
          <a:p>
            <a:fld id="{3CFEB6C4-F60C-4034-AC9A-96AB857DBDEA}" type="datetime1">
              <a:rPr lang="en-US" smtClean="0"/>
              <a:t>3/25/2026</a:t>
            </a:fld>
            <a:endParaRPr lang="en-US"/>
          </a:p>
        </p:txBody>
      </p:sp>
      <p:sp>
        <p:nvSpPr>
          <p:cNvPr id="6" name="Slide Number Placeholder 5">
            <a:extLst>
              <a:ext uri="{FF2B5EF4-FFF2-40B4-BE49-F238E27FC236}">
                <a16:creationId xmlns:a16="http://schemas.microsoft.com/office/drawing/2014/main" id="{E1DA7CD4-7B92-1CD1-A9F0-94B053972CA3}"/>
              </a:ext>
            </a:extLst>
          </p:cNvPr>
          <p:cNvSpPr>
            <a:spLocks noGrp="1"/>
          </p:cNvSpPr>
          <p:nvPr>
            <p:ph type="sldNum" sz="quarter" idx="16"/>
          </p:nvPr>
        </p:nvSpPr>
        <p:spPr>
          <a:xfrm>
            <a:off x="3760180" y="210114"/>
            <a:ext cx="495299" cy="365760"/>
          </a:xfrm>
        </p:spPr>
        <p:txBody>
          <a:bodyPr/>
          <a:lstStyle/>
          <a:p>
            <a:fld id="{5E0677F5-4A8A-4BF1-96BE-3BAE8FBAFE2E}" type="slidenum">
              <a:rPr lang="en-US" smtClean="0"/>
              <a:t>‹#›</a:t>
            </a:fld>
            <a:endParaRPr lang="en-US"/>
          </a:p>
        </p:txBody>
      </p:sp>
      <p:sp>
        <p:nvSpPr>
          <p:cNvPr id="9" name="Picture Placeholder 8">
            <a:extLst>
              <a:ext uri="{FF2B5EF4-FFF2-40B4-BE49-F238E27FC236}">
                <a16:creationId xmlns:a16="http://schemas.microsoft.com/office/drawing/2014/main" id="{37C87932-7DAB-7F93-5E51-7AEEA5AC7FEA}"/>
              </a:ext>
            </a:extLst>
          </p:cNvPr>
          <p:cNvSpPr>
            <a:spLocks noGrp="1"/>
          </p:cNvSpPr>
          <p:nvPr>
            <p:ph type="pic" sz="quarter" idx="13" hasCustomPrompt="1"/>
          </p:nvPr>
        </p:nvSpPr>
        <p:spPr>
          <a:xfrm>
            <a:off x="4572000" y="0"/>
            <a:ext cx="7620000" cy="6858000"/>
          </a:xfrm>
          <a:blipFill>
            <a:blip r:embed="rId2">
              <a:alphaModFix amt="70000"/>
            </a:blip>
            <a:stretch>
              <a:fillRect/>
            </a:stretch>
          </a:blipFill>
        </p:spPr>
        <p:txBody>
          <a:bodyPr/>
          <a:lstStyle>
            <a:lvl1pPr>
              <a:defRPr/>
            </a:lvl1pPr>
          </a:lstStyle>
          <a:p>
            <a:r>
              <a:rPr lang="en-US" dirty="0"/>
              <a:t>   </a:t>
            </a:r>
          </a:p>
        </p:txBody>
      </p:sp>
    </p:spTree>
    <p:extLst>
      <p:ext uri="{BB962C8B-B14F-4D97-AF65-F5344CB8AC3E}">
        <p14:creationId xmlns:p14="http://schemas.microsoft.com/office/powerpoint/2010/main" val="162852713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Quote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35383F-36EC-D5B0-180D-4D5F853027D1}"/>
              </a:ext>
            </a:extLst>
          </p:cNvPr>
          <p:cNvSpPr/>
          <p:nvPr/>
        </p:nvSpPr>
        <p:spPr>
          <a:xfrm flipH="1">
            <a:off x="-1" y="0"/>
            <a:ext cx="12192002" cy="6858000"/>
          </a:xfrm>
          <a:prstGeom prst="rect">
            <a:avLst/>
          </a:prstGeom>
          <a:gradFill flip="none" rotWithShape="1">
            <a:gsLst>
              <a:gs pos="10000">
                <a:schemeClr val="accent3">
                  <a:lumMod val="60000"/>
                  <a:lumOff val="40000"/>
                  <a:alpha val="75000"/>
                </a:schemeClr>
              </a:gs>
              <a:gs pos="100000">
                <a:schemeClr val="accent4">
                  <a:lumMod val="50000"/>
                </a:schemeClr>
              </a:gs>
              <a:gs pos="85000">
                <a:schemeClr val="accent2">
                  <a:lumMod val="75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CB5E5C4-3819-D8FF-73C4-648E36786FBE}"/>
              </a:ext>
            </a:extLst>
          </p:cNvPr>
          <p:cNvSpPr/>
          <p:nvPr/>
        </p:nvSpPr>
        <p:spPr>
          <a:xfrm>
            <a:off x="1524" y="0"/>
            <a:ext cx="12188952" cy="6858000"/>
          </a:xfrm>
          <a:prstGeom prst="rect">
            <a:avLst/>
          </a:prstGeom>
          <a:gradFill>
            <a:gsLst>
              <a:gs pos="27000">
                <a:schemeClr val="accent2">
                  <a:alpha val="0"/>
                </a:schemeClr>
              </a:gs>
              <a:gs pos="89000">
                <a:schemeClr val="bg2"/>
              </a:gs>
            </a:gsLst>
            <a:lin ang="9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FEFB336-7C01-1B2B-DE9C-135CE71E2AF4}"/>
              </a:ext>
            </a:extLst>
          </p:cNvPr>
          <p:cNvSpPr/>
          <p:nvPr/>
        </p:nvSpPr>
        <p:spPr>
          <a:xfrm rot="10800000" flipH="1">
            <a:off x="3048" y="1"/>
            <a:ext cx="12188952" cy="5601805"/>
          </a:xfrm>
          <a:prstGeom prst="rect">
            <a:avLst/>
          </a:prstGeom>
          <a:gradFill flip="none" rotWithShape="1">
            <a:gsLst>
              <a:gs pos="56000">
                <a:schemeClr val="accent1">
                  <a:alpha val="0"/>
                </a:schemeClr>
              </a:gs>
              <a:gs pos="89000">
                <a:schemeClr val="bg2"/>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2475326" y="4967784"/>
            <a:ext cx="7241347" cy="1052015"/>
          </a:xfrm>
        </p:spPr>
        <p:txBody>
          <a:bodyPr anchor="ctr">
            <a:normAutofit/>
          </a:bodyPr>
          <a:lstStyle>
            <a:lvl1pPr marL="137160" indent="-137160">
              <a:lnSpc>
                <a:spcPct val="100000"/>
              </a:lnSpc>
              <a:defRPr sz="2000">
                <a:solidFill>
                  <a:schemeClr val="tx1"/>
                </a:solidFill>
              </a:defRPr>
            </a:lvl1pPr>
          </a:lstStyle>
          <a:p>
            <a:r>
              <a:rPr lang="en-US"/>
              <a:t>Quote Author</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lvl1pPr>
              <a:defRPr>
                <a:solidFill>
                  <a:schemeClr val="tx1"/>
                </a:solidFill>
              </a:defRPr>
            </a:lvl1pPr>
          </a:lstStyle>
          <a:p>
            <a:fld id="{8353DE8B-8F80-476B-AACE-37B2AC48CCFC}" type="datetime1">
              <a:rPr lang="en-US" smtClean="0"/>
              <a:t>3/25/2026</a:t>
            </a:fld>
            <a:endParaRPr lang="en-US"/>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lvl1pPr>
              <a:defRPr>
                <a:solidFill>
                  <a:schemeClr val="tx1"/>
                </a:solidFill>
              </a:defRPr>
            </a:lvl1pPr>
          </a:lstStyle>
          <a:p>
            <a:fld id="{5E0677F5-4A8A-4BF1-96BE-3BAE8FBAFE2E}" type="slidenum">
              <a:rPr lang="en-US" smtClean="0"/>
              <a:pPr/>
              <a:t>‹#›</a:t>
            </a:fld>
            <a:endParaRPr lang="en-US"/>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2475326" y="1405719"/>
            <a:ext cx="7241347" cy="3261814"/>
          </a:xfrm>
        </p:spPr>
        <p:txBody>
          <a:bodyPr vert="horz" lIns="91440" tIns="45720" rIns="91440" bIns="45720" rtlCol="0" anchor="ctr">
            <a:noAutofit/>
          </a:bodyPr>
          <a:lstStyle>
            <a:lvl1pPr marL="0" indent="0">
              <a:lnSpc>
                <a:spcPct val="100000"/>
              </a:lnSpc>
              <a:buNone/>
              <a:defRPr lang="en-US" sz="4000" b="0" dirty="0">
                <a:solidFill>
                  <a:schemeClr val="tx1"/>
                </a:solidFill>
              </a:defRPr>
            </a:lvl1pPr>
            <a:lvl2pPr marL="228600" indent="0">
              <a:lnSpc>
                <a:spcPct val="100000"/>
              </a:lnSpc>
              <a:buNone/>
              <a:defRPr lang="en-US" sz="4000" b="0" dirty="0">
                <a:solidFill>
                  <a:schemeClr val="tx1"/>
                </a:solidFill>
              </a:defRPr>
            </a:lvl2pPr>
            <a:lvl3pPr marL="457200" indent="0">
              <a:lnSpc>
                <a:spcPct val="100000"/>
              </a:lnSpc>
              <a:buNone/>
              <a:defRPr lang="en-US" sz="4000" b="0" dirty="0">
                <a:solidFill>
                  <a:schemeClr val="tx1"/>
                </a:solidFill>
              </a:defRPr>
            </a:lvl3pPr>
            <a:lvl4pPr marL="685800" indent="0">
              <a:lnSpc>
                <a:spcPct val="100000"/>
              </a:lnSpc>
              <a:buNone/>
              <a:defRPr lang="en-US" sz="4000" b="0" dirty="0">
                <a:solidFill>
                  <a:schemeClr val="tx1"/>
                </a:solidFill>
              </a:defRPr>
            </a:lvl4pPr>
            <a:lvl5pPr marL="914400" indent="0">
              <a:lnSpc>
                <a:spcPct val="100000"/>
              </a:lnSpc>
              <a:buNone/>
              <a:defRPr lang="en-US" sz="3600" b="0" dirty="0">
                <a:solidFill>
                  <a:schemeClr val="tx1"/>
                </a:solidFill>
              </a:defRPr>
            </a:lvl5pPr>
          </a:lstStyle>
          <a:p>
            <a:pPr lvl="0"/>
            <a:r>
              <a:rPr lang="en-US" dirty="0"/>
              <a:t>Click to add Quote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809884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12C5369-3140-EE0E-90D0-D10162CA9486}"/>
              </a:ext>
            </a:extLst>
          </p:cNvPr>
          <p:cNvSpPr/>
          <p:nvPr/>
        </p:nvSpPr>
        <p:spPr>
          <a:xfrm flipH="1">
            <a:off x="8215952" y="0"/>
            <a:ext cx="3976048" cy="6858000"/>
          </a:xfrm>
          <a:prstGeom prst="rect">
            <a:avLst/>
          </a:prstGeom>
          <a:gradFill>
            <a:gsLst>
              <a:gs pos="51000">
                <a:schemeClr val="bg2">
                  <a:alpha val="0"/>
                </a:schemeClr>
              </a:gs>
              <a:gs pos="100000">
                <a:schemeClr val="accent1">
                  <a:lumMod val="75000"/>
                  <a:alpha val="80000"/>
                </a:schemeClr>
              </a:gs>
            </a:gsLst>
            <a:lin ang="11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274320" y="5336274"/>
            <a:ext cx="8607140" cy="683525"/>
          </a:xfrm>
        </p:spPr>
        <p:txBody>
          <a:bodyPr anchor="ctr">
            <a:normAutofit/>
          </a:bodyPr>
          <a:lstStyle>
            <a:lvl1pPr marL="137160" indent="-137160">
              <a:defRPr sz="1800"/>
            </a:lvl1pPr>
          </a:lstStyle>
          <a:p>
            <a:r>
              <a:rPr lang="en-US"/>
              <a:t>Quote Author</a:t>
            </a:r>
          </a:p>
        </p:txBody>
      </p:sp>
      <p:sp>
        <p:nvSpPr>
          <p:cNvPr id="8" name="Rectangle 7">
            <a:extLst>
              <a:ext uri="{FF2B5EF4-FFF2-40B4-BE49-F238E27FC236}">
                <a16:creationId xmlns:a16="http://schemas.microsoft.com/office/drawing/2014/main" id="{5A820F3D-C559-60AA-7FD0-657FB2431DB3}"/>
              </a:ext>
            </a:extLst>
          </p:cNvPr>
          <p:cNvSpPr/>
          <p:nvPr/>
        </p:nvSpPr>
        <p:spPr>
          <a:xfrm flipH="1">
            <a:off x="8215952" y="0"/>
            <a:ext cx="3976048" cy="6858000"/>
          </a:xfrm>
          <a:prstGeom prst="rect">
            <a:avLst/>
          </a:prstGeom>
          <a:gradFill>
            <a:gsLst>
              <a:gs pos="75000">
                <a:schemeClr val="bg2">
                  <a:alpha val="0"/>
                </a:schemeClr>
              </a:gs>
              <a:gs pos="96000">
                <a:schemeClr val="accent3">
                  <a:lumMod val="60000"/>
                  <a:lumOff val="40000"/>
                  <a:alpha val="65000"/>
                </a:schemeClr>
              </a:gs>
            </a:gsLst>
            <a:lin ang="10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03E200B1-3B6B-802E-E076-92826DD27EA2}"/>
              </a:ext>
            </a:extLst>
          </p:cNvPr>
          <p:cNvCxnSpPr>
            <a:cxnSpLocks/>
          </p:cNvCxnSpPr>
          <p:nvPr/>
        </p:nvCxnSpPr>
        <p:spPr>
          <a:xfrm flipH="1">
            <a:off x="394716" y="4895326"/>
            <a:ext cx="11402568" cy="0"/>
          </a:xfrm>
          <a:prstGeom prst="line">
            <a:avLst/>
          </a:prstGeom>
          <a:ln w="6350">
            <a:solidFill>
              <a:schemeClr val="tx1">
                <a:lumMod val="50000"/>
                <a:alpha val="60000"/>
              </a:schemeClr>
            </a:solidFill>
          </a:ln>
        </p:spPr>
        <p:style>
          <a:lnRef idx="1">
            <a:schemeClr val="accent1"/>
          </a:lnRef>
          <a:fillRef idx="0">
            <a:schemeClr val="accent1"/>
          </a:fillRef>
          <a:effectRef idx="0">
            <a:schemeClr val="accent1"/>
          </a:effectRef>
          <a:fontRef idx="minor">
            <a:schemeClr val="tx1"/>
          </a:fontRef>
        </p:style>
      </p:cxnSp>
      <p:sp>
        <p:nvSpPr>
          <p:cNvPr id="10" name="Date Placeholder 9">
            <a:extLst>
              <a:ext uri="{FF2B5EF4-FFF2-40B4-BE49-F238E27FC236}">
                <a16:creationId xmlns:a16="http://schemas.microsoft.com/office/drawing/2014/main" id="{6CBAF11E-83FD-0A35-2B1B-893C4D55AE9F}"/>
              </a:ext>
            </a:extLst>
          </p:cNvPr>
          <p:cNvSpPr>
            <a:spLocks noGrp="1"/>
          </p:cNvSpPr>
          <p:nvPr>
            <p:ph type="dt" sz="half" idx="14"/>
          </p:nvPr>
        </p:nvSpPr>
        <p:spPr/>
        <p:txBody>
          <a:bodyPr/>
          <a:lstStyle/>
          <a:p>
            <a:fld id="{678A14D6-00F8-42FB-83C8-7FA875C67E98}" type="datetime1">
              <a:rPr lang="en-US" smtClean="0"/>
              <a:t>3/25/2026</a:t>
            </a:fld>
            <a:endParaRPr lang="en-US"/>
          </a:p>
        </p:txBody>
      </p:sp>
      <p:sp>
        <p:nvSpPr>
          <p:cNvPr id="11" name="Footer Placeholder 10">
            <a:extLst>
              <a:ext uri="{FF2B5EF4-FFF2-40B4-BE49-F238E27FC236}">
                <a16:creationId xmlns:a16="http://schemas.microsoft.com/office/drawing/2014/main" id="{2C8F38B5-19FF-BF8F-54FC-894E66C40672}"/>
              </a:ext>
            </a:extLst>
          </p:cNvPr>
          <p:cNvSpPr>
            <a:spLocks noGrp="1"/>
          </p:cNvSpPr>
          <p:nvPr>
            <p:ph type="ftr" sz="quarter" idx="15"/>
          </p:nvPr>
        </p:nvSpPr>
        <p:spPr/>
        <p:txBody>
          <a:bodyPr/>
          <a:lstStyle/>
          <a:p>
            <a:r>
              <a:rPr lang="en-US"/>
              <a:t>Sample Footer Text</a:t>
            </a:r>
          </a:p>
        </p:txBody>
      </p:sp>
      <p:sp>
        <p:nvSpPr>
          <p:cNvPr id="12" name="Slide Number Placeholder 11">
            <a:extLst>
              <a:ext uri="{FF2B5EF4-FFF2-40B4-BE49-F238E27FC236}">
                <a16:creationId xmlns:a16="http://schemas.microsoft.com/office/drawing/2014/main" id="{851EB385-BC70-148F-174E-479BEC0F52E8}"/>
              </a:ext>
            </a:extLst>
          </p:cNvPr>
          <p:cNvSpPr>
            <a:spLocks noGrp="1"/>
          </p:cNvSpPr>
          <p:nvPr>
            <p:ph type="sldNum" sz="quarter" idx="16"/>
          </p:nvPr>
        </p:nvSpPr>
        <p:spPr/>
        <p:txBody>
          <a:bodyPr/>
          <a:lstStyle/>
          <a:p>
            <a:fld id="{5E0677F5-4A8A-4BF1-96BE-3BAE8FBAFE2E}" type="slidenum">
              <a:rPr lang="en-US" smtClean="0"/>
              <a:pPr/>
              <a:t>‹#›</a:t>
            </a:fld>
            <a:endParaRPr lang="en-US"/>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274320" y="1714500"/>
            <a:ext cx="8587285" cy="2625487"/>
          </a:xfrm>
        </p:spPr>
        <p:txBody>
          <a:bodyPr anchor="ctr">
            <a:noAutofit/>
          </a:bodyPr>
          <a:lstStyle>
            <a:lvl1pPr marL="0" indent="0">
              <a:lnSpc>
                <a:spcPct val="100000"/>
              </a:lnSpc>
              <a:buNone/>
              <a:defRPr sz="4400" b="0">
                <a:solidFill>
                  <a:schemeClr val="tx1"/>
                </a:solidFill>
              </a:defRPr>
            </a:lvl1pPr>
            <a:lvl2pPr marL="228600" indent="0">
              <a:lnSpc>
                <a:spcPct val="100000"/>
              </a:lnSpc>
              <a:buNone/>
              <a:defRPr sz="4400" b="0">
                <a:solidFill>
                  <a:schemeClr val="tx1"/>
                </a:solidFill>
              </a:defRPr>
            </a:lvl2pPr>
            <a:lvl3pPr marL="457200" indent="0">
              <a:lnSpc>
                <a:spcPct val="100000"/>
              </a:lnSpc>
              <a:buNone/>
              <a:defRPr sz="4000" b="0">
                <a:solidFill>
                  <a:schemeClr val="tx1"/>
                </a:solidFill>
              </a:defRPr>
            </a:lvl3pPr>
            <a:lvl4pPr marL="685800" indent="0">
              <a:lnSpc>
                <a:spcPct val="100000"/>
              </a:lnSpc>
              <a:buNone/>
              <a:defRPr sz="3600" b="0">
                <a:solidFill>
                  <a:schemeClr val="tx1"/>
                </a:solidFill>
              </a:defRPr>
            </a:lvl4pPr>
            <a:lvl5pPr marL="914400" indent="0">
              <a:lnSpc>
                <a:spcPct val="100000"/>
              </a:lnSpc>
              <a:buNone/>
              <a:defRPr sz="3200" b="0">
                <a:solidFill>
                  <a:schemeClr val="tx1"/>
                </a:solidFill>
              </a:defRPr>
            </a:lvl5pPr>
          </a:lstStyle>
          <a:p>
            <a:pPr lvl="0"/>
            <a:r>
              <a:rPr lang="en-US" dirty="0"/>
              <a:t>Click to add Quote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32219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nclus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01752" y="762000"/>
            <a:ext cx="7012885" cy="1381432"/>
          </a:xfrm>
        </p:spPr>
        <p:txBody>
          <a:bodyPr anchor="t">
            <a:noAutofit/>
          </a:bodyPr>
          <a:lstStyle>
            <a:lvl1pPr>
              <a:defRPr sz="4400">
                <a:solidFill>
                  <a:schemeClr val="tx1"/>
                </a:solidFill>
              </a:defRPr>
            </a:lvl1pPr>
          </a:lstStyle>
          <a:p>
            <a:r>
              <a:rPr lang="en-US"/>
              <a:t>Click to edit Master title style</a:t>
            </a:r>
          </a:p>
        </p:txBody>
      </p:sp>
      <p:sp>
        <p:nvSpPr>
          <p:cNvPr id="4" name="Date Placeholder 3">
            <a:extLst>
              <a:ext uri="{FF2B5EF4-FFF2-40B4-BE49-F238E27FC236}">
                <a16:creationId xmlns:a16="http://schemas.microsoft.com/office/drawing/2014/main" id="{5C52CF0D-DCF6-2401-8AD6-ED12BCF0D0F7}"/>
              </a:ext>
            </a:extLst>
          </p:cNvPr>
          <p:cNvSpPr>
            <a:spLocks noGrp="1"/>
          </p:cNvSpPr>
          <p:nvPr>
            <p:ph type="dt" sz="half" idx="14"/>
          </p:nvPr>
        </p:nvSpPr>
        <p:spPr/>
        <p:txBody>
          <a:bodyPr/>
          <a:lstStyle/>
          <a:p>
            <a:fld id="{B75CF0F1-DB33-4EBC-843B-9F6367459626}" type="datetime1">
              <a:rPr lang="en-US" smtClean="0"/>
              <a:t>3/25/2026</a:t>
            </a:fld>
            <a:endParaRPr lang="en-US"/>
          </a:p>
        </p:txBody>
      </p:sp>
      <p:sp>
        <p:nvSpPr>
          <p:cNvPr id="5" name="Footer Placeholder 4">
            <a:extLst>
              <a:ext uri="{FF2B5EF4-FFF2-40B4-BE49-F238E27FC236}">
                <a16:creationId xmlns:a16="http://schemas.microsoft.com/office/drawing/2014/main" id="{A67F5585-231E-4B46-143C-086AE5C56D2F}"/>
              </a:ext>
            </a:extLst>
          </p:cNvPr>
          <p:cNvSpPr>
            <a:spLocks noGrp="1"/>
          </p:cNvSpPr>
          <p:nvPr>
            <p:ph type="ftr" sz="quarter" idx="15"/>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90CE8D9E-59BD-DBC5-F43C-8A6A21AE2F10}"/>
              </a:ext>
            </a:extLst>
          </p:cNvPr>
          <p:cNvSpPr>
            <a:spLocks noGrp="1"/>
          </p:cNvSpPr>
          <p:nvPr>
            <p:ph type="sldNum" sz="quarter" idx="16"/>
          </p:nvPr>
        </p:nvSpPr>
        <p:spPr/>
        <p:txBody>
          <a:bodyPr/>
          <a:lstStyle/>
          <a:p>
            <a:fld id="{5E0677F5-4A8A-4BF1-96BE-3BAE8FBAFE2E}" type="slidenum">
              <a:rPr lang="en-US" smtClean="0"/>
              <a:t>‹#›</a:t>
            </a:fld>
            <a:endParaRPr lang="en-US"/>
          </a:p>
        </p:txBody>
      </p:sp>
      <p:cxnSp>
        <p:nvCxnSpPr>
          <p:cNvPr id="3" name="Straight Connector 2">
            <a:extLst>
              <a:ext uri="{FF2B5EF4-FFF2-40B4-BE49-F238E27FC236}">
                <a16:creationId xmlns:a16="http://schemas.microsoft.com/office/drawing/2014/main" id="{9ABA73FC-7BD1-70E0-E0BB-062C0B9E495C}"/>
              </a:ext>
            </a:extLst>
          </p:cNvPr>
          <p:cNvCxnSpPr>
            <a:cxnSpLocks/>
          </p:cNvCxnSpPr>
          <p:nvPr/>
        </p:nvCxnSpPr>
        <p:spPr>
          <a:xfrm flipH="1">
            <a:off x="394716" y="3032970"/>
            <a:ext cx="11402568" cy="0"/>
          </a:xfrm>
          <a:prstGeom prst="line">
            <a:avLst/>
          </a:prstGeom>
          <a:ln w="6350">
            <a:solidFill>
              <a:schemeClr val="tx1">
                <a:lumMod val="50000"/>
                <a:alpha val="6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DE12F779-E4E9-1000-6D97-63D7AD0CD426}"/>
              </a:ext>
            </a:extLst>
          </p:cNvPr>
          <p:cNvSpPr/>
          <p:nvPr/>
        </p:nvSpPr>
        <p:spPr>
          <a:xfrm rot="5400000" flipH="1">
            <a:off x="4765041" y="-568961"/>
            <a:ext cx="2661919" cy="12192002"/>
          </a:xfrm>
          <a:prstGeom prst="rect">
            <a:avLst/>
          </a:prstGeom>
          <a:gradFill>
            <a:gsLst>
              <a:gs pos="51000">
                <a:schemeClr val="bg2">
                  <a:alpha val="0"/>
                </a:schemeClr>
              </a:gs>
              <a:gs pos="98276">
                <a:schemeClr val="tx2"/>
              </a:gs>
              <a:gs pos="85000">
                <a:schemeClr val="accent1">
                  <a:alpha val="85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11177CF-A7A2-912C-416D-E7E03D2C5291}"/>
              </a:ext>
            </a:extLst>
          </p:cNvPr>
          <p:cNvSpPr/>
          <p:nvPr/>
        </p:nvSpPr>
        <p:spPr>
          <a:xfrm rot="5400000" flipH="1">
            <a:off x="4516120" y="-817882"/>
            <a:ext cx="3159760" cy="12192003"/>
          </a:xfrm>
          <a:prstGeom prst="rect">
            <a:avLst/>
          </a:prstGeom>
          <a:gradFill>
            <a:gsLst>
              <a:gs pos="62000">
                <a:schemeClr val="bg2">
                  <a:alpha val="0"/>
                </a:schemeClr>
              </a:gs>
              <a:gs pos="98276">
                <a:schemeClr val="accent5"/>
              </a:gs>
              <a:gs pos="88000">
                <a:schemeClr val="accent3">
                  <a:alpha val="49000"/>
                </a:schemeClr>
              </a:gs>
            </a:gsLst>
            <a:lin ang="10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503230" y="3429000"/>
            <a:ext cx="11171699" cy="2465612"/>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70600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nclusion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3CA1D0-5ABF-E529-5411-F834222E48FC}"/>
              </a:ext>
            </a:extLst>
          </p:cNvPr>
          <p:cNvSpPr/>
          <p:nvPr/>
        </p:nvSpPr>
        <p:spPr>
          <a:xfrm rot="5400000">
            <a:off x="5020923" y="-2430130"/>
            <a:ext cx="1825034" cy="11866880"/>
          </a:xfrm>
          <a:prstGeom prst="rect">
            <a:avLst/>
          </a:prstGeom>
          <a:gradFill>
            <a:gsLst>
              <a:gs pos="41000">
                <a:schemeClr val="bg1">
                  <a:alpha val="0"/>
                </a:schemeClr>
              </a:gs>
              <a:gs pos="85612">
                <a:schemeClr val="accent4">
                  <a:alpha val="78000"/>
                </a:schemeClr>
              </a:gs>
              <a:gs pos="100000">
                <a:schemeClr val="accent6"/>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40F5D87-BF9C-3DAE-D977-87A4FA7749F4}"/>
              </a:ext>
            </a:extLst>
          </p:cNvPr>
          <p:cNvSpPr/>
          <p:nvPr/>
        </p:nvSpPr>
        <p:spPr>
          <a:xfrm rot="10800000" flipH="1">
            <a:off x="0" y="2590790"/>
            <a:ext cx="12192000" cy="1825033"/>
          </a:xfrm>
          <a:prstGeom prst="rect">
            <a:avLst/>
          </a:prstGeom>
          <a:gradFill>
            <a:gsLst>
              <a:gs pos="68000">
                <a:schemeClr val="bg2">
                  <a:alpha val="0"/>
                </a:schemeClr>
              </a:gs>
              <a:gs pos="98851">
                <a:schemeClr val="accent5">
                  <a:lumMod val="60000"/>
                  <a:lumOff val="40000"/>
                </a:schemeClr>
              </a:gs>
              <a:gs pos="89000">
                <a:schemeClr val="accent3">
                  <a:lumMod val="60000"/>
                  <a:lumOff val="40000"/>
                  <a:alpha val="35000"/>
                </a:schemeClr>
              </a:gs>
            </a:gsLst>
            <a:lin ang="5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01752" y="762000"/>
            <a:ext cx="6095999" cy="1454506"/>
          </a:xfrm>
        </p:spPr>
        <p:txBody>
          <a:bodyPr anchor="t">
            <a:normAutofit/>
          </a:bodyPr>
          <a:lstStyle>
            <a:lvl1pPr>
              <a:defRPr sz="5400">
                <a:solidFill>
                  <a:schemeClr val="tx1"/>
                </a:solidFill>
              </a:defRPr>
            </a:lvl1pPr>
          </a:lstStyle>
          <a:p>
            <a:r>
              <a:rPr lang="en-US"/>
              <a:t>Click to edit Master title style</a:t>
            </a:r>
          </a:p>
        </p:txBody>
      </p:sp>
      <p:sp>
        <p:nvSpPr>
          <p:cNvPr id="3" name="Date Placeholder 2">
            <a:extLst>
              <a:ext uri="{FF2B5EF4-FFF2-40B4-BE49-F238E27FC236}">
                <a16:creationId xmlns:a16="http://schemas.microsoft.com/office/drawing/2014/main" id="{7CAECC89-C65D-CAD6-3F7F-24F67D81DCF1}"/>
              </a:ext>
            </a:extLst>
          </p:cNvPr>
          <p:cNvSpPr>
            <a:spLocks noGrp="1"/>
          </p:cNvSpPr>
          <p:nvPr>
            <p:ph type="dt" sz="half" idx="15"/>
          </p:nvPr>
        </p:nvSpPr>
        <p:spPr/>
        <p:txBody>
          <a:bodyPr/>
          <a:lstStyle/>
          <a:p>
            <a:fld id="{29281AF5-9C62-49D2-A19A-5C9DDBD4C0F4}" type="datetime1">
              <a:rPr lang="en-US" smtClean="0"/>
              <a:t>3/25/2026</a:t>
            </a:fld>
            <a:endParaRPr lang="en-US"/>
          </a:p>
        </p:txBody>
      </p:sp>
      <p:sp>
        <p:nvSpPr>
          <p:cNvPr id="8" name="Footer Placeholder 7">
            <a:extLst>
              <a:ext uri="{FF2B5EF4-FFF2-40B4-BE49-F238E27FC236}">
                <a16:creationId xmlns:a16="http://schemas.microsoft.com/office/drawing/2014/main" id="{F664FAF8-D2CD-617D-EEE4-AFE7E979984A}"/>
              </a:ext>
            </a:extLst>
          </p:cNvPr>
          <p:cNvSpPr>
            <a:spLocks noGrp="1"/>
          </p:cNvSpPr>
          <p:nvPr>
            <p:ph type="ftr" sz="quarter" idx="16"/>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B0DB779D-8A81-935C-F850-6C0DCAD5E6D1}"/>
              </a:ext>
            </a:extLst>
          </p:cNvPr>
          <p:cNvSpPr>
            <a:spLocks noGrp="1"/>
          </p:cNvSpPr>
          <p:nvPr>
            <p:ph type="sldNum" sz="quarter" idx="17"/>
          </p:nvPr>
        </p:nvSpPr>
        <p:spPr/>
        <p:txBody>
          <a:bodyPr/>
          <a:lstStyle/>
          <a:p>
            <a:fld id="{5E0677F5-4A8A-4BF1-96BE-3BAE8FBAFE2E}" type="slidenum">
              <a:rPr lang="en-US" smtClean="0"/>
              <a:t>‹#›</a:t>
            </a:fld>
            <a:endParaRPr lang="en-US"/>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7620000" y="3337560"/>
            <a:ext cx="3595171" cy="2828581"/>
          </a:xfrm>
        </p:spPr>
        <p:txBody>
          <a:bodyPr vert="horz" lIns="91440" tIns="45720" rIns="91440" bIns="45720" rtlCol="0">
            <a:normAutofit/>
          </a:bodyPr>
          <a:lstStyle>
            <a:lvl1pPr marL="0" indent="0">
              <a:buNone/>
              <a:defRPr lang="en-US" sz="1800" dirty="0"/>
            </a:lvl1pPr>
            <a:lvl2pPr marL="228600" indent="0">
              <a:buNone/>
              <a:defRPr lang="en-US" sz="1400" dirty="0"/>
            </a:lvl2pPr>
            <a:lvl3pPr marL="457200" indent="0">
              <a:buNone/>
              <a:defRPr lang="en-US" sz="1200" dirty="0"/>
            </a:lvl3pPr>
            <a:lvl4pPr marL="685800" indent="0">
              <a:buNone/>
              <a:defRPr lang="en-US" sz="1100" dirty="0"/>
            </a:lvl4pPr>
            <a:lvl5pPr marL="914400" indent="0">
              <a:buNone/>
              <a:defRPr lang="en-US" sz="105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54757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nclusion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01752" y="983230"/>
            <a:ext cx="9830017" cy="877376"/>
          </a:xfrm>
        </p:spPr>
        <p:txBody>
          <a:bodyPr anchor="t">
            <a:normAutofit/>
          </a:bodyPr>
          <a:lstStyle>
            <a:lvl1pPr>
              <a:defRPr sz="5000">
                <a:solidFill>
                  <a:schemeClr val="tx1"/>
                </a:solidFill>
              </a:defRPr>
            </a:lvl1pPr>
          </a:lstStyle>
          <a:p>
            <a:r>
              <a:rPr lang="en-US"/>
              <a:t>Click to edit Master title style</a:t>
            </a:r>
          </a:p>
        </p:txBody>
      </p:sp>
      <p:sp>
        <p:nvSpPr>
          <p:cNvPr id="3" name="Date Placeholder 2">
            <a:extLst>
              <a:ext uri="{FF2B5EF4-FFF2-40B4-BE49-F238E27FC236}">
                <a16:creationId xmlns:a16="http://schemas.microsoft.com/office/drawing/2014/main" id="{7CAECC89-C65D-CAD6-3F7F-24F67D81DCF1}"/>
              </a:ext>
            </a:extLst>
          </p:cNvPr>
          <p:cNvSpPr>
            <a:spLocks noGrp="1"/>
          </p:cNvSpPr>
          <p:nvPr>
            <p:ph type="dt" sz="half" idx="15"/>
          </p:nvPr>
        </p:nvSpPr>
        <p:spPr/>
        <p:txBody>
          <a:bodyPr/>
          <a:lstStyle/>
          <a:p>
            <a:fld id="{441FDDBF-BA73-45B2-8564-A545B99E5541}" type="datetime1">
              <a:rPr lang="en-US" smtClean="0"/>
              <a:t>3/25/2026</a:t>
            </a:fld>
            <a:endParaRPr lang="en-US"/>
          </a:p>
        </p:txBody>
      </p:sp>
      <p:sp>
        <p:nvSpPr>
          <p:cNvPr id="8" name="Footer Placeholder 7">
            <a:extLst>
              <a:ext uri="{FF2B5EF4-FFF2-40B4-BE49-F238E27FC236}">
                <a16:creationId xmlns:a16="http://schemas.microsoft.com/office/drawing/2014/main" id="{F664FAF8-D2CD-617D-EEE4-AFE7E979984A}"/>
              </a:ext>
            </a:extLst>
          </p:cNvPr>
          <p:cNvSpPr>
            <a:spLocks noGrp="1"/>
          </p:cNvSpPr>
          <p:nvPr>
            <p:ph type="ftr" sz="quarter" idx="16"/>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B0DB779D-8A81-935C-F850-6C0DCAD5E6D1}"/>
              </a:ext>
            </a:extLst>
          </p:cNvPr>
          <p:cNvSpPr>
            <a:spLocks noGrp="1"/>
          </p:cNvSpPr>
          <p:nvPr>
            <p:ph type="sldNum" sz="quarter" idx="17"/>
          </p:nvPr>
        </p:nvSpPr>
        <p:spPr/>
        <p:txBody>
          <a:bodyPr/>
          <a:lstStyle/>
          <a:p>
            <a:fld id="{5E0677F5-4A8A-4BF1-96BE-3BAE8FBAFE2E}" type="slidenum">
              <a:rPr lang="en-US" smtClean="0"/>
              <a:t>‹#›</a:t>
            </a:fld>
            <a:endParaRPr lang="en-US"/>
          </a:p>
        </p:txBody>
      </p:sp>
      <p:sp>
        <p:nvSpPr>
          <p:cNvPr id="4" name="Rectangle 3">
            <a:extLst>
              <a:ext uri="{FF2B5EF4-FFF2-40B4-BE49-F238E27FC236}">
                <a16:creationId xmlns:a16="http://schemas.microsoft.com/office/drawing/2014/main" id="{D69261CB-4EFB-BCD1-842F-3895D3F35D6A}"/>
              </a:ext>
            </a:extLst>
          </p:cNvPr>
          <p:cNvSpPr/>
          <p:nvPr/>
        </p:nvSpPr>
        <p:spPr>
          <a:xfrm rot="10800000">
            <a:off x="0" y="2221515"/>
            <a:ext cx="12192000" cy="1825033"/>
          </a:xfrm>
          <a:prstGeom prst="rect">
            <a:avLst/>
          </a:prstGeom>
          <a:gradFill>
            <a:gsLst>
              <a:gs pos="63000">
                <a:schemeClr val="bg2">
                  <a:alpha val="0"/>
                </a:schemeClr>
              </a:gs>
              <a:gs pos="100000">
                <a:schemeClr val="accent1"/>
              </a:gs>
            </a:gsLst>
            <a:lin ang="5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11813EA-BFDF-185B-80F0-B1786A1A10E5}"/>
              </a:ext>
            </a:extLst>
          </p:cNvPr>
          <p:cNvSpPr/>
          <p:nvPr/>
        </p:nvSpPr>
        <p:spPr>
          <a:xfrm rot="16200000" flipH="1">
            <a:off x="7850483" y="-294964"/>
            <a:ext cx="1825034" cy="6858000"/>
          </a:xfrm>
          <a:prstGeom prst="rect">
            <a:avLst/>
          </a:prstGeom>
          <a:gradFill>
            <a:gsLst>
              <a:gs pos="56000">
                <a:schemeClr val="bg1">
                  <a:alpha val="0"/>
                </a:schemeClr>
              </a:gs>
              <a:gs pos="100000">
                <a:schemeClr val="accent3"/>
              </a:gs>
            </a:gsLst>
            <a:lin ang="9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3241964" y="3429000"/>
            <a:ext cx="8226135" cy="2434712"/>
          </a:xfrm>
        </p:spPr>
        <p:txBody>
          <a:bodyPr vert="horz" lIns="91440" tIns="45720" rIns="91440" bIns="45720" rtlCol="0">
            <a:normAutofit/>
          </a:bodyPr>
          <a:lstStyle>
            <a:lvl1pPr marL="0" indent="0">
              <a:buNone/>
              <a:defRPr lang="en-US" sz="1600" dirty="0"/>
            </a:lvl1pPr>
            <a:lvl2pPr marL="228600" indent="0">
              <a:buNone/>
              <a:defRPr lang="en-US" sz="1200" dirty="0"/>
            </a:lvl2pPr>
            <a:lvl3pPr marL="457200" indent="0">
              <a:buNone/>
              <a:defRPr lang="en-US" sz="1100" dirty="0"/>
            </a:lvl3pPr>
            <a:lvl4pPr marL="685800" indent="0">
              <a:buNone/>
              <a:defRPr lang="en-US" sz="1050" dirty="0"/>
            </a:lvl4pPr>
            <a:lvl5pPr marL="914400" indent="0">
              <a:buNone/>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63154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01752" y="731520"/>
            <a:ext cx="10858500" cy="692389"/>
          </a:xfrm>
        </p:spPr>
        <p:txBody>
          <a:bodyPr/>
          <a:lstStyle>
            <a:lvl1pPr>
              <a:defRPr>
                <a:solidFill>
                  <a:schemeClr val="tx1"/>
                </a:solidFill>
              </a:defRPr>
            </a:lvl1pPr>
          </a:lstStyle>
          <a:p>
            <a:r>
              <a:rPr lang="en-US"/>
              <a:t>Click to edit Master title style</a:t>
            </a:r>
          </a:p>
        </p:txBody>
      </p:sp>
      <p:sp>
        <p:nvSpPr>
          <p:cNvPr id="3" name="Date Placeholder 2">
            <a:extLst>
              <a:ext uri="{FF2B5EF4-FFF2-40B4-BE49-F238E27FC236}">
                <a16:creationId xmlns:a16="http://schemas.microsoft.com/office/drawing/2014/main" id="{EC2184DE-1D38-B3AE-D560-557B3726B547}"/>
              </a:ext>
            </a:extLst>
          </p:cNvPr>
          <p:cNvSpPr>
            <a:spLocks noGrp="1"/>
          </p:cNvSpPr>
          <p:nvPr>
            <p:ph type="dt" sz="half" idx="15"/>
          </p:nvPr>
        </p:nvSpPr>
        <p:spPr/>
        <p:txBody>
          <a:bodyPr/>
          <a:lstStyle/>
          <a:p>
            <a:fld id="{5284C34C-F334-4F2F-8E78-CF9541A1594E}" type="datetime1">
              <a:rPr lang="en-US" smtClean="0"/>
              <a:t>3/25/2026</a:t>
            </a:fld>
            <a:endParaRPr lang="en-US"/>
          </a:p>
        </p:txBody>
      </p:sp>
      <p:sp>
        <p:nvSpPr>
          <p:cNvPr id="4" name="Footer Placeholder 3">
            <a:extLst>
              <a:ext uri="{FF2B5EF4-FFF2-40B4-BE49-F238E27FC236}">
                <a16:creationId xmlns:a16="http://schemas.microsoft.com/office/drawing/2014/main" id="{392A082C-5D4A-4A20-87E3-9906B5F3BAF4}"/>
              </a:ext>
            </a:extLst>
          </p:cNvPr>
          <p:cNvSpPr>
            <a:spLocks noGrp="1"/>
          </p:cNvSpPr>
          <p:nvPr>
            <p:ph type="ftr" sz="quarter" idx="16"/>
          </p:nvPr>
        </p:nvSpPr>
        <p:spPr/>
        <p:txBody>
          <a:bodyPr/>
          <a:lstStyle/>
          <a:p>
            <a:r>
              <a:rPr lang="en-US"/>
              <a:t>Sample Footer Text</a:t>
            </a:r>
          </a:p>
        </p:txBody>
      </p:sp>
      <p:sp>
        <p:nvSpPr>
          <p:cNvPr id="8" name="Slide Number Placeholder 7">
            <a:extLst>
              <a:ext uri="{FF2B5EF4-FFF2-40B4-BE49-F238E27FC236}">
                <a16:creationId xmlns:a16="http://schemas.microsoft.com/office/drawing/2014/main" id="{AD66BE47-AC20-1061-07AD-89A41D02F482}"/>
              </a:ext>
            </a:extLst>
          </p:cNvPr>
          <p:cNvSpPr>
            <a:spLocks noGrp="1"/>
          </p:cNvSpPr>
          <p:nvPr>
            <p:ph type="sldNum" sz="quarter" idx="17"/>
          </p:nvPr>
        </p:nvSpPr>
        <p:spPr/>
        <p:txBody>
          <a:bodyPr/>
          <a:lstStyle/>
          <a:p>
            <a:fld id="{5E0677F5-4A8A-4BF1-96BE-3BAE8FBAFE2E}" type="slidenum">
              <a:rPr lang="en-US" smtClean="0"/>
              <a:t>‹#›</a:t>
            </a:fld>
            <a:endParaRPr lang="en-US"/>
          </a:p>
        </p:txBody>
      </p:sp>
      <p:sp>
        <p:nvSpPr>
          <p:cNvPr id="7" name="Content Placeholder 6">
            <a:extLst>
              <a:ext uri="{FF2B5EF4-FFF2-40B4-BE49-F238E27FC236}">
                <a16:creationId xmlns:a16="http://schemas.microsoft.com/office/drawing/2014/main" id="{80A35E0D-62A8-3554-9B0A-F98F410BA73C}"/>
              </a:ext>
            </a:extLst>
          </p:cNvPr>
          <p:cNvSpPr>
            <a:spLocks noGrp="1"/>
          </p:cNvSpPr>
          <p:nvPr>
            <p:ph sz="quarter" idx="18"/>
          </p:nvPr>
        </p:nvSpPr>
        <p:spPr>
          <a:xfrm>
            <a:off x="301625" y="1806575"/>
            <a:ext cx="5165725" cy="458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6">
            <a:extLst>
              <a:ext uri="{FF2B5EF4-FFF2-40B4-BE49-F238E27FC236}">
                <a16:creationId xmlns:a16="http://schemas.microsoft.com/office/drawing/2014/main" id="{59B3B287-1823-BE94-2755-A041E87636AD}"/>
              </a:ext>
            </a:extLst>
          </p:cNvPr>
          <p:cNvSpPr>
            <a:spLocks noGrp="1"/>
          </p:cNvSpPr>
          <p:nvPr>
            <p:ph sz="quarter" idx="19"/>
          </p:nvPr>
        </p:nvSpPr>
        <p:spPr>
          <a:xfrm>
            <a:off x="6723891" y="1806575"/>
            <a:ext cx="4991100" cy="458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65713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6AE5CFF-8C53-04B8-D45D-5572C54FE40F}"/>
              </a:ext>
            </a:extLst>
          </p:cNvPr>
          <p:cNvSpPr/>
          <p:nvPr/>
        </p:nvSpPr>
        <p:spPr>
          <a:xfrm flipV="1">
            <a:off x="0" y="0"/>
            <a:ext cx="12191999" cy="1337733"/>
          </a:xfrm>
          <a:prstGeom prst="rect">
            <a:avLst/>
          </a:prstGeom>
          <a:gradFill>
            <a:gsLst>
              <a:gs pos="51000">
                <a:schemeClr val="accent2">
                  <a:lumMod val="50000"/>
                  <a:alpha val="0"/>
                </a:schemeClr>
              </a:gs>
              <a:gs pos="100000">
                <a:schemeClr val="accent1">
                  <a:alpha val="40000"/>
                </a:schemeClr>
              </a:gs>
            </a:gsLst>
            <a:lin ang="57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301752" y="731520"/>
            <a:ext cx="11585448" cy="662062"/>
          </a:xfrm>
        </p:spPr>
        <p:txBody>
          <a:bodyPr/>
          <a:lstStyle>
            <a:lvl1pPr>
              <a:defRPr>
                <a:solidFill>
                  <a:schemeClr val="tx1"/>
                </a:solidFill>
              </a:defRPr>
            </a:lvl1pPr>
          </a:lstStyle>
          <a:p>
            <a:r>
              <a:rPr lang="en-US"/>
              <a:t>Click to edit Master title style</a:t>
            </a:r>
          </a:p>
        </p:txBody>
      </p:sp>
      <p:sp>
        <p:nvSpPr>
          <p:cNvPr id="15" name="Date Placeholder 14">
            <a:extLst>
              <a:ext uri="{FF2B5EF4-FFF2-40B4-BE49-F238E27FC236}">
                <a16:creationId xmlns:a16="http://schemas.microsoft.com/office/drawing/2014/main" id="{705EA491-E08A-48B5-7211-33514A94530C}"/>
              </a:ext>
            </a:extLst>
          </p:cNvPr>
          <p:cNvSpPr>
            <a:spLocks noGrp="1"/>
          </p:cNvSpPr>
          <p:nvPr>
            <p:ph type="dt" sz="half" idx="15"/>
          </p:nvPr>
        </p:nvSpPr>
        <p:spPr/>
        <p:txBody>
          <a:bodyPr/>
          <a:lstStyle/>
          <a:p>
            <a:fld id="{E284DE43-7DD3-410F-9F58-26EF8C30C060}" type="datetime1">
              <a:rPr lang="en-US" smtClean="0"/>
              <a:t>3/25/2026</a:t>
            </a:fld>
            <a:endParaRPr lang="en-US"/>
          </a:p>
        </p:txBody>
      </p:sp>
      <p:sp>
        <p:nvSpPr>
          <p:cNvPr id="16" name="Footer Placeholder 15">
            <a:extLst>
              <a:ext uri="{FF2B5EF4-FFF2-40B4-BE49-F238E27FC236}">
                <a16:creationId xmlns:a16="http://schemas.microsoft.com/office/drawing/2014/main" id="{259980DF-BFB1-0E16-FE9E-D2D30ED180E7}"/>
              </a:ext>
            </a:extLst>
          </p:cNvPr>
          <p:cNvSpPr>
            <a:spLocks noGrp="1"/>
          </p:cNvSpPr>
          <p:nvPr>
            <p:ph type="ftr" sz="quarter" idx="16"/>
          </p:nvPr>
        </p:nvSpPr>
        <p:spPr/>
        <p:txBody>
          <a:bodyPr/>
          <a:lstStyle/>
          <a:p>
            <a:r>
              <a:rPr lang="en-US"/>
              <a:t>Sample Footer Text</a:t>
            </a:r>
          </a:p>
        </p:txBody>
      </p:sp>
      <p:sp>
        <p:nvSpPr>
          <p:cNvPr id="17" name="Slide Number Placeholder 16">
            <a:extLst>
              <a:ext uri="{FF2B5EF4-FFF2-40B4-BE49-F238E27FC236}">
                <a16:creationId xmlns:a16="http://schemas.microsoft.com/office/drawing/2014/main" id="{6EA97154-58A7-DD75-CD73-93F442F34125}"/>
              </a:ext>
            </a:extLst>
          </p:cNvPr>
          <p:cNvSpPr>
            <a:spLocks noGrp="1"/>
          </p:cNvSpPr>
          <p:nvPr>
            <p:ph type="sldNum" sz="quarter" idx="17"/>
          </p:nvPr>
        </p:nvSpPr>
        <p:spPr/>
        <p:txBody>
          <a:bodyPr/>
          <a:lstStyle/>
          <a:p>
            <a:fld id="{5E0677F5-4A8A-4BF1-96BE-3BAE8FBAFE2E}" type="slidenum">
              <a:rPr lang="en-US" smtClean="0"/>
              <a:pPr/>
              <a:t>‹#›</a:t>
            </a:fld>
            <a:endParaRPr lang="en-US"/>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301752" y="1775779"/>
            <a:ext cx="5166360" cy="640080"/>
          </a:xfrm>
        </p:spPr>
        <p:txBody>
          <a:bodyPr anchor="ctr" anchorCtr="0">
            <a:normAutofit/>
          </a:bodyPr>
          <a:lstStyle>
            <a:lvl1pPr marL="0" indent="0">
              <a:lnSpc>
                <a:spcPct val="90000"/>
              </a:lnSpc>
              <a:buNone/>
              <a:defRPr sz="16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6">
            <a:extLst>
              <a:ext uri="{FF2B5EF4-FFF2-40B4-BE49-F238E27FC236}">
                <a16:creationId xmlns:a16="http://schemas.microsoft.com/office/drawing/2014/main" id="{13701989-F794-F145-FEEE-631718E4D69C}"/>
              </a:ext>
            </a:extLst>
          </p:cNvPr>
          <p:cNvSpPr>
            <a:spLocks noGrp="1"/>
          </p:cNvSpPr>
          <p:nvPr>
            <p:ph sz="quarter" idx="18"/>
          </p:nvPr>
        </p:nvSpPr>
        <p:spPr>
          <a:xfrm>
            <a:off x="301625" y="2492481"/>
            <a:ext cx="5165725" cy="39003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720840" y="1775777"/>
            <a:ext cx="5166360" cy="640080"/>
          </a:xfrm>
        </p:spPr>
        <p:txBody>
          <a:bodyPr anchor="ctr" anchorCtr="0">
            <a:normAutofit/>
          </a:bodyPr>
          <a:lstStyle>
            <a:lvl1pPr marL="0" indent="0">
              <a:lnSpc>
                <a:spcPct val="90000"/>
              </a:lnSpc>
              <a:buNone/>
              <a:defRPr sz="16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6">
            <a:extLst>
              <a:ext uri="{FF2B5EF4-FFF2-40B4-BE49-F238E27FC236}">
                <a16:creationId xmlns:a16="http://schemas.microsoft.com/office/drawing/2014/main" id="{A3BB3E04-BBB2-1EB1-AF01-EFE05E004270}"/>
              </a:ext>
            </a:extLst>
          </p:cNvPr>
          <p:cNvSpPr>
            <a:spLocks noGrp="1"/>
          </p:cNvSpPr>
          <p:nvPr>
            <p:ph sz="quarter" idx="19"/>
          </p:nvPr>
        </p:nvSpPr>
        <p:spPr>
          <a:xfrm>
            <a:off x="6723890" y="2492481"/>
            <a:ext cx="5181907" cy="39003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B692CF81-A7A7-1362-125E-EEC5C8BD16E7}"/>
              </a:ext>
            </a:extLst>
          </p:cNvPr>
          <p:cNvCxnSpPr>
            <a:cxnSpLocks/>
          </p:cNvCxnSpPr>
          <p:nvPr/>
        </p:nvCxnSpPr>
        <p:spPr>
          <a:xfrm flipH="1">
            <a:off x="394716" y="1579934"/>
            <a:ext cx="11402568" cy="0"/>
          </a:xfrm>
          <a:prstGeom prst="line">
            <a:avLst/>
          </a:prstGeom>
          <a:ln w="6350">
            <a:solidFill>
              <a:schemeClr val="tx1">
                <a:lumMod val="50000"/>
                <a:alpha val="6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1E71789-6ED9-AA74-B78C-05CAF80B5536}"/>
              </a:ext>
            </a:extLst>
          </p:cNvPr>
          <p:cNvSpPr/>
          <p:nvPr userDrawn="1"/>
        </p:nvSpPr>
        <p:spPr>
          <a:xfrm flipV="1">
            <a:off x="0" y="0"/>
            <a:ext cx="12191999" cy="1337733"/>
          </a:xfrm>
          <a:prstGeom prst="rect">
            <a:avLst/>
          </a:prstGeom>
          <a:gradFill>
            <a:gsLst>
              <a:gs pos="51000">
                <a:schemeClr val="accent2">
                  <a:lumMod val="50000"/>
                  <a:alpha val="0"/>
                </a:schemeClr>
              </a:gs>
              <a:gs pos="100000">
                <a:schemeClr val="accent1">
                  <a:alpha val="40000"/>
                </a:schemeClr>
              </a:gs>
            </a:gsLst>
            <a:lin ang="57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06340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a:xfrm>
            <a:off x="301752" y="1005840"/>
            <a:ext cx="9906000" cy="801042"/>
          </a:xfrm>
        </p:spPr>
        <p:txBody>
          <a:bodyPr anchor="t"/>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3C47B4C4-2B3C-4863-8C46-2E2A9F12BACE}" type="datetime1">
              <a:rPr lang="en-US" smtClean="0"/>
              <a:t>3/25/2026</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5E0677F5-4A8A-4BF1-96BE-3BAE8FBAFE2E}" type="slidenum">
              <a:rPr lang="en-US" smtClean="0"/>
              <a:t>‹#›</a:t>
            </a:fld>
            <a:endParaRPr lang="en-US"/>
          </a:p>
        </p:txBody>
      </p:sp>
    </p:spTree>
    <p:extLst>
      <p:ext uri="{BB962C8B-B14F-4D97-AF65-F5344CB8AC3E}">
        <p14:creationId xmlns:p14="http://schemas.microsoft.com/office/powerpoint/2010/main" val="15908348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0BF3EB07-E248-4D38-AE39-39ACFD7407ED}" type="datetime1">
              <a:rPr lang="en-US" smtClean="0"/>
              <a:t>3/25/2026</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5E0677F5-4A8A-4BF1-96BE-3BAE8FBAFE2E}" type="slidenum">
              <a:rPr lang="en-US" smtClean="0"/>
              <a:t>‹#›</a:t>
            </a:fld>
            <a:endParaRPr lang="en-US"/>
          </a:p>
        </p:txBody>
      </p:sp>
    </p:spTree>
    <p:extLst>
      <p:ext uri="{BB962C8B-B14F-4D97-AF65-F5344CB8AC3E}">
        <p14:creationId xmlns:p14="http://schemas.microsoft.com/office/powerpoint/2010/main" val="6020599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301752" y="1124712"/>
            <a:ext cx="3543299" cy="1627415"/>
          </a:xfrm>
        </p:spPr>
        <p:txBody>
          <a:bodyPr anchor="t">
            <a:normAutofit/>
          </a:bodyPr>
          <a:lstStyle>
            <a:lvl1pPr>
              <a:defRPr sz="3200"/>
            </a:lvl1pPr>
          </a:lstStyle>
          <a:p>
            <a:r>
              <a:rPr lang="en-US"/>
              <a:t>Click to edit Master title style</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614AF928-CA8E-4EDF-B9F6-760D9A047266}" type="datetime1">
              <a:rPr lang="en-US" smtClean="0"/>
              <a:t>3/25/2026</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a:xfrm>
            <a:off x="5212080" y="210114"/>
            <a:ext cx="2509284" cy="365760"/>
          </a:xfrm>
        </p:spPr>
        <p:txBody>
          <a:bodyPr/>
          <a:lstStyle/>
          <a:p>
            <a:r>
              <a:rPr lang="en-US"/>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5E0677F5-4A8A-4BF1-96BE-3BAE8FBAFE2E}" type="slidenum">
              <a:rPr lang="en-US" smtClean="0"/>
              <a:t>‹#›</a:t>
            </a:fld>
            <a:endParaRPr lang="en-US"/>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301752" y="2857605"/>
            <a:ext cx="3543299" cy="3534229"/>
          </a:xfrm>
        </p:spPr>
        <p:txBody>
          <a:bodyPr anchor="b">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212080" y="1124712"/>
            <a:ext cx="6309360" cy="5219700"/>
          </a:xfrm>
        </p:spPr>
        <p:txBody>
          <a:bodyPr>
            <a:normAutofit/>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91C6F58E-0CCE-AAF7-6F0A-E0B0FFF62A10}"/>
              </a:ext>
            </a:extLst>
          </p:cNvPr>
          <p:cNvSpPr/>
          <p:nvPr/>
        </p:nvSpPr>
        <p:spPr>
          <a:xfrm>
            <a:off x="-3" y="5655733"/>
            <a:ext cx="12191999" cy="1202267"/>
          </a:xfrm>
          <a:prstGeom prst="rect">
            <a:avLst/>
          </a:prstGeom>
          <a:gradFill>
            <a:gsLst>
              <a:gs pos="51000">
                <a:schemeClr val="accent2">
                  <a:lumMod val="50000"/>
                  <a:alpha val="0"/>
                </a:schemeClr>
              </a:gs>
              <a:gs pos="100000">
                <a:schemeClr val="accent1">
                  <a:alpha val="40000"/>
                </a:schemeClr>
              </a:gs>
            </a:gsLst>
            <a:lin ang="57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9501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Picture 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A8D131-CBCA-5C49-BC11-F46A79A7B14C}"/>
              </a:ext>
            </a:extLst>
          </p:cNvPr>
          <p:cNvSpPr/>
          <p:nvPr/>
        </p:nvSpPr>
        <p:spPr>
          <a:xfrm rot="16200000" flipH="1">
            <a:off x="376872" y="-386654"/>
            <a:ext cx="6858000" cy="7631304"/>
          </a:xfrm>
          <a:prstGeom prst="rect">
            <a:avLst/>
          </a:prstGeom>
          <a:gradFill flip="none" rotWithShape="1">
            <a:gsLst>
              <a:gs pos="0">
                <a:schemeClr val="accent1">
                  <a:lumMod val="75000"/>
                </a:schemeClr>
              </a:gs>
              <a:gs pos="35000">
                <a:schemeClr val="accent5">
                  <a:alpha val="0"/>
                </a:scheme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D64BBC73-2B54-D426-37D1-91554AB6280D}"/>
              </a:ext>
            </a:extLst>
          </p:cNvPr>
          <p:cNvSpPr/>
          <p:nvPr/>
        </p:nvSpPr>
        <p:spPr>
          <a:xfrm rot="5400000">
            <a:off x="4174854" y="-1144323"/>
            <a:ext cx="3842298" cy="12191994"/>
          </a:xfrm>
          <a:prstGeom prst="rect">
            <a:avLst/>
          </a:prstGeom>
          <a:gradFill>
            <a:gsLst>
              <a:gs pos="0">
                <a:schemeClr val="accent3">
                  <a:lumMod val="50000"/>
                </a:schemeClr>
              </a:gs>
              <a:gs pos="48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E2267C95-ECBD-88E5-88AE-67841646FC78}"/>
              </a:ext>
              <a:ext uri="{C183D7F6-B498-43B3-948B-1728B52AA6E4}">
                <adec:decorative xmlns:adec="http://schemas.microsoft.com/office/drawing/2017/decorative" val="1"/>
              </a:ext>
            </a:extLst>
          </p:cNvPr>
          <p:cNvSpPr/>
          <p:nvPr/>
        </p:nvSpPr>
        <p:spPr>
          <a:xfrm flipH="1">
            <a:off x="2756015" y="0"/>
            <a:ext cx="4875297" cy="6850173"/>
          </a:xfrm>
          <a:prstGeom prst="rect">
            <a:avLst/>
          </a:prstGeom>
          <a:gradFill flip="none" rotWithShape="1">
            <a:gsLst>
              <a:gs pos="19000">
                <a:schemeClr val="bg2"/>
              </a:gs>
              <a:gs pos="49000">
                <a:schemeClr val="accent6">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Title 12">
            <a:extLst>
              <a:ext uri="{FF2B5EF4-FFF2-40B4-BE49-F238E27FC236}">
                <a16:creationId xmlns:a16="http://schemas.microsoft.com/office/drawing/2014/main" id="{AC3C9A42-36FA-B347-AD02-B9A12C8D9EAF}"/>
              </a:ext>
            </a:extLst>
          </p:cNvPr>
          <p:cNvSpPr>
            <a:spLocks noGrp="1"/>
          </p:cNvSpPr>
          <p:nvPr>
            <p:ph type="title"/>
          </p:nvPr>
        </p:nvSpPr>
        <p:spPr>
          <a:xfrm>
            <a:off x="272779" y="1135378"/>
            <a:ext cx="5676921" cy="2163626"/>
          </a:xfrm>
        </p:spPr>
        <p:txBody>
          <a:bodyPr anchor="t"/>
          <a:lstStyle>
            <a:lvl1pPr>
              <a:defRPr sz="5000"/>
            </a:lvl1pPr>
          </a:lstStyle>
          <a:p>
            <a:r>
              <a:rPr lang="en-US"/>
              <a:t>Click to edit Master title style</a:t>
            </a:r>
          </a:p>
        </p:txBody>
      </p:sp>
      <p:sp>
        <p:nvSpPr>
          <p:cNvPr id="15" name="Subtitle 2">
            <a:extLst>
              <a:ext uri="{FF2B5EF4-FFF2-40B4-BE49-F238E27FC236}">
                <a16:creationId xmlns:a16="http://schemas.microsoft.com/office/drawing/2014/main" id="{E1DB729E-19D6-E1D5-DB31-89E9DF5D4004}"/>
              </a:ext>
            </a:extLst>
          </p:cNvPr>
          <p:cNvSpPr>
            <a:spLocks noGrp="1"/>
          </p:cNvSpPr>
          <p:nvPr>
            <p:ph type="subTitle" idx="1"/>
          </p:nvPr>
        </p:nvSpPr>
        <p:spPr>
          <a:xfrm>
            <a:off x="301752" y="4774541"/>
            <a:ext cx="4875296" cy="1591058"/>
          </a:xfrm>
          <a:noFill/>
        </p:spPr>
        <p:txBody>
          <a:bodyPr vert="horz" lIns="91440" tIns="45720" rIns="91440" bIns="45720" rtlCol="0" anchor="b">
            <a:noAutofit/>
          </a:bodyPr>
          <a:lstStyle>
            <a:lvl1pPr marL="0" indent="0">
              <a:buNone/>
              <a:defRPr lang="en-US" sz="1600" dirty="0"/>
            </a:lvl1pPr>
          </a:lstStyle>
          <a:p>
            <a:pPr lvl="0"/>
            <a:r>
              <a:rPr lang="en-US" dirty="0"/>
              <a:t>Click to edit Master subtitle style</a:t>
            </a:r>
          </a:p>
        </p:txBody>
      </p:sp>
      <p:sp>
        <p:nvSpPr>
          <p:cNvPr id="11" name="Footer Placeholder 10">
            <a:extLst>
              <a:ext uri="{FF2B5EF4-FFF2-40B4-BE49-F238E27FC236}">
                <a16:creationId xmlns:a16="http://schemas.microsoft.com/office/drawing/2014/main" id="{F98245A6-7E39-43E3-BB93-77F622756065}"/>
              </a:ext>
            </a:extLst>
          </p:cNvPr>
          <p:cNvSpPr>
            <a:spLocks noGrp="1"/>
          </p:cNvSpPr>
          <p:nvPr>
            <p:ph type="ftr" sz="quarter" idx="15"/>
          </p:nvPr>
        </p:nvSpPr>
        <p:spPr>
          <a:xfrm>
            <a:off x="301752" y="210114"/>
            <a:ext cx="2509284" cy="365760"/>
          </a:xfrm>
        </p:spPr>
        <p:txBody>
          <a:bodyPr/>
          <a:lstStyle/>
          <a:p>
            <a:r>
              <a:rPr lang="en-US"/>
              <a:t>Sample Footer Text</a:t>
            </a:r>
          </a:p>
        </p:txBody>
      </p:sp>
      <p:sp>
        <p:nvSpPr>
          <p:cNvPr id="10" name="Date Placeholder 9">
            <a:extLst>
              <a:ext uri="{FF2B5EF4-FFF2-40B4-BE49-F238E27FC236}">
                <a16:creationId xmlns:a16="http://schemas.microsoft.com/office/drawing/2014/main" id="{00431E1F-9861-6E9A-6FDA-9450A0A9109C}"/>
              </a:ext>
            </a:extLst>
          </p:cNvPr>
          <p:cNvSpPr>
            <a:spLocks noGrp="1"/>
          </p:cNvSpPr>
          <p:nvPr>
            <p:ph type="dt" sz="half" idx="14"/>
          </p:nvPr>
        </p:nvSpPr>
        <p:spPr>
          <a:xfrm>
            <a:off x="4617720" y="210114"/>
            <a:ext cx="2153412" cy="365760"/>
          </a:xfrm>
        </p:spPr>
        <p:txBody>
          <a:bodyPr/>
          <a:lstStyle/>
          <a:p>
            <a:fld id="{75301CEC-86EF-43D5-8234-B81EB7A03430}" type="datetime1">
              <a:rPr lang="en-US" smtClean="0"/>
              <a:t>3/25/2026</a:t>
            </a:fld>
            <a:endParaRPr lang="en-US"/>
          </a:p>
        </p:txBody>
      </p:sp>
      <p:sp>
        <p:nvSpPr>
          <p:cNvPr id="12" name="Slide Number Placeholder 11">
            <a:extLst>
              <a:ext uri="{FF2B5EF4-FFF2-40B4-BE49-F238E27FC236}">
                <a16:creationId xmlns:a16="http://schemas.microsoft.com/office/drawing/2014/main" id="{43C4D8A9-0078-62DC-A293-9B6083ED649D}"/>
              </a:ext>
            </a:extLst>
          </p:cNvPr>
          <p:cNvSpPr>
            <a:spLocks noGrp="1"/>
          </p:cNvSpPr>
          <p:nvPr>
            <p:ph type="sldNum" sz="quarter" idx="16"/>
          </p:nvPr>
        </p:nvSpPr>
        <p:spPr>
          <a:xfrm>
            <a:off x="6688836" y="210114"/>
            <a:ext cx="493776" cy="365760"/>
          </a:xfrm>
        </p:spPr>
        <p:txBody>
          <a:bodyPr/>
          <a:lstStyle/>
          <a:p>
            <a:fld id="{5E0677F5-4A8A-4BF1-96BE-3BAE8FBAFE2E}" type="slidenum">
              <a:rPr lang="en-US" smtClean="0"/>
              <a:t>‹#›</a:t>
            </a:fld>
            <a:endParaRPr lang="en-US"/>
          </a:p>
        </p:txBody>
      </p:sp>
      <p:sp>
        <p:nvSpPr>
          <p:cNvPr id="9" name="Picture Placeholder 8">
            <a:extLst>
              <a:ext uri="{FF2B5EF4-FFF2-40B4-BE49-F238E27FC236}">
                <a16:creationId xmlns:a16="http://schemas.microsoft.com/office/drawing/2014/main" id="{37C87932-7DAB-7F93-5E51-7AEEA5AC7FEA}"/>
              </a:ext>
            </a:extLst>
          </p:cNvPr>
          <p:cNvSpPr>
            <a:spLocks noGrp="1"/>
          </p:cNvSpPr>
          <p:nvPr>
            <p:ph type="pic" sz="quarter" idx="13" hasCustomPrompt="1"/>
          </p:nvPr>
        </p:nvSpPr>
        <p:spPr>
          <a:xfrm>
            <a:off x="7621524" y="0"/>
            <a:ext cx="4570476" cy="6858000"/>
          </a:xfrm>
          <a:blipFill>
            <a:blip r:embed="rId2">
              <a:alphaModFix amt="70000"/>
            </a:blip>
            <a:stretch>
              <a:fillRect/>
            </a:stretch>
          </a:blipFill>
        </p:spPr>
        <p:txBody>
          <a:bodyPr/>
          <a:lstStyle>
            <a:lvl1pPr>
              <a:defRPr/>
            </a:lvl1pPr>
          </a:lstStyle>
          <a:p>
            <a:r>
              <a:rPr lang="en-US" dirty="0"/>
              <a:t>   </a:t>
            </a:r>
          </a:p>
        </p:txBody>
      </p:sp>
      <p:cxnSp>
        <p:nvCxnSpPr>
          <p:cNvPr id="7" name="Straight Connector 6">
            <a:extLst>
              <a:ext uri="{FF2B5EF4-FFF2-40B4-BE49-F238E27FC236}">
                <a16:creationId xmlns:a16="http://schemas.microsoft.com/office/drawing/2014/main" id="{3B3541FD-375E-9F25-9D6E-2C93D6A17135}"/>
              </a:ext>
            </a:extLst>
          </p:cNvPr>
          <p:cNvCxnSpPr>
            <a:cxnSpLocks/>
          </p:cNvCxnSpPr>
          <p:nvPr userDrawn="1"/>
        </p:nvCxnSpPr>
        <p:spPr>
          <a:xfrm flipH="1">
            <a:off x="398166" y="762000"/>
            <a:ext cx="6699698" cy="0"/>
          </a:xfrm>
          <a:prstGeom prst="line">
            <a:avLst/>
          </a:prstGeom>
          <a:ln w="6350">
            <a:solidFill>
              <a:schemeClr val="tx1">
                <a:lumMod val="50000"/>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642477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301752" y="1124712"/>
            <a:ext cx="3546235" cy="1533073"/>
          </a:xfrm>
        </p:spPr>
        <p:txBody>
          <a:bodyPr anchor="t">
            <a:normAutofit/>
          </a:bodyPr>
          <a:lstStyle>
            <a:lvl1pPr>
              <a:defRPr sz="3200"/>
            </a:lvl1pPr>
          </a:lstStyle>
          <a:p>
            <a:r>
              <a:rPr lang="en-US"/>
              <a:t>Click to edit Master title style</a:t>
            </a:r>
          </a:p>
        </p:txBody>
      </p:sp>
      <p:sp>
        <p:nvSpPr>
          <p:cNvPr id="23" name="Date Placeholder 22">
            <a:extLst>
              <a:ext uri="{FF2B5EF4-FFF2-40B4-BE49-F238E27FC236}">
                <a16:creationId xmlns:a16="http://schemas.microsoft.com/office/drawing/2014/main" id="{8ACB14E1-4D3B-B55C-4791-64F774AC361F}"/>
              </a:ext>
            </a:extLst>
          </p:cNvPr>
          <p:cNvSpPr>
            <a:spLocks noGrp="1"/>
          </p:cNvSpPr>
          <p:nvPr>
            <p:ph type="dt" sz="half" idx="14"/>
          </p:nvPr>
        </p:nvSpPr>
        <p:spPr/>
        <p:txBody>
          <a:bodyPr/>
          <a:lstStyle/>
          <a:p>
            <a:fld id="{0E5A7A28-87BF-4A77-9699-5AF052F6CB81}" type="datetime1">
              <a:rPr lang="en-US" smtClean="0"/>
              <a:t>3/25/2026</a:t>
            </a:fld>
            <a:endParaRPr lang="en-US"/>
          </a:p>
        </p:txBody>
      </p:sp>
      <p:sp>
        <p:nvSpPr>
          <p:cNvPr id="24" name="Footer Placeholder 23">
            <a:extLst>
              <a:ext uri="{FF2B5EF4-FFF2-40B4-BE49-F238E27FC236}">
                <a16:creationId xmlns:a16="http://schemas.microsoft.com/office/drawing/2014/main" id="{861F92C4-9651-789C-0B22-E6343EE25C7A}"/>
              </a:ext>
            </a:extLst>
          </p:cNvPr>
          <p:cNvSpPr>
            <a:spLocks noGrp="1"/>
          </p:cNvSpPr>
          <p:nvPr>
            <p:ph type="ftr" sz="quarter" idx="15"/>
          </p:nvPr>
        </p:nvSpPr>
        <p:spPr>
          <a:xfrm>
            <a:off x="5212080" y="210114"/>
            <a:ext cx="2509284" cy="365760"/>
          </a:xfrm>
        </p:spPr>
        <p:txBody>
          <a:bodyPr/>
          <a:lstStyle/>
          <a:p>
            <a:r>
              <a:rPr lang="en-US"/>
              <a:t>Sample Footer Text</a:t>
            </a:r>
          </a:p>
        </p:txBody>
      </p:sp>
      <p:sp>
        <p:nvSpPr>
          <p:cNvPr id="25" name="Slide Number Placeholder 24">
            <a:extLst>
              <a:ext uri="{FF2B5EF4-FFF2-40B4-BE49-F238E27FC236}">
                <a16:creationId xmlns:a16="http://schemas.microsoft.com/office/drawing/2014/main" id="{E55DAD34-8521-F119-F985-ABFBDD340032}"/>
              </a:ext>
            </a:extLst>
          </p:cNvPr>
          <p:cNvSpPr>
            <a:spLocks noGrp="1"/>
          </p:cNvSpPr>
          <p:nvPr>
            <p:ph type="sldNum" sz="quarter" idx="16"/>
          </p:nvPr>
        </p:nvSpPr>
        <p:spPr/>
        <p:txBody>
          <a:bodyPr/>
          <a:lstStyle/>
          <a:p>
            <a:fld id="{5E0677F5-4A8A-4BF1-96BE-3BAE8FBAFE2E}" type="slidenum">
              <a:rPr lang="en-US" smtClean="0"/>
              <a:t>‹#›</a:t>
            </a:fld>
            <a:endParaRPr lang="en-US"/>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301752" y="2706914"/>
            <a:ext cx="3236976" cy="3553861"/>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icture Placeholder 7">
            <a:extLst>
              <a:ext uri="{FF2B5EF4-FFF2-40B4-BE49-F238E27FC236}">
                <a16:creationId xmlns:a16="http://schemas.microsoft.com/office/drawing/2014/main" id="{6CCD178F-4127-FE67-2F5D-0F1CE7884398}"/>
              </a:ext>
            </a:extLst>
          </p:cNvPr>
          <p:cNvSpPr>
            <a:spLocks noGrp="1"/>
          </p:cNvSpPr>
          <p:nvPr>
            <p:ph type="pic" sz="quarter" idx="13" hasCustomPrompt="1"/>
          </p:nvPr>
        </p:nvSpPr>
        <p:spPr>
          <a:xfrm>
            <a:off x="5212080" y="1009816"/>
            <a:ext cx="6979920" cy="5856573"/>
          </a:xfrm>
          <a:blipFill>
            <a:blip r:embed="rId2">
              <a:alphaModFix amt="60000"/>
            </a:blip>
            <a:stretch>
              <a:fillRect/>
            </a:stretch>
          </a:blipFill>
        </p:spPr>
        <p:txBody>
          <a:bodyPr/>
          <a:lstStyle>
            <a:lvl1pPr>
              <a:defRPr/>
            </a:lvl1pPr>
          </a:lstStyle>
          <a:p>
            <a:r>
              <a:rPr lang="en-US" dirty="0"/>
              <a:t>    </a:t>
            </a:r>
          </a:p>
        </p:txBody>
      </p:sp>
    </p:spTree>
    <p:extLst>
      <p:ext uri="{BB962C8B-B14F-4D97-AF65-F5344CB8AC3E}">
        <p14:creationId xmlns:p14="http://schemas.microsoft.com/office/powerpoint/2010/main" val="260038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with Picture 6">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6C36F6-3968-40FA-37EA-155D2BE42AD1}"/>
              </a:ext>
            </a:extLst>
          </p:cNvPr>
          <p:cNvSpPr/>
          <p:nvPr/>
        </p:nvSpPr>
        <p:spPr>
          <a:xfrm>
            <a:off x="-2754" y="5254619"/>
            <a:ext cx="12188952" cy="1603381"/>
          </a:xfrm>
          <a:prstGeom prst="rect">
            <a:avLst/>
          </a:prstGeom>
          <a:gradFill>
            <a:gsLst>
              <a:gs pos="62000">
                <a:schemeClr val="accent6">
                  <a:lumMod val="50000"/>
                  <a:alpha val="0"/>
                </a:schemeClr>
              </a:gs>
              <a:gs pos="100000">
                <a:schemeClr val="accent4">
                  <a:alpha val="80000"/>
                </a:schemeClr>
              </a:gs>
            </a:gsLst>
            <a:lin ang="57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63A348-0551-47A0-DA50-F560E4EC6794}"/>
              </a:ext>
            </a:extLst>
          </p:cNvPr>
          <p:cNvSpPr/>
          <p:nvPr/>
        </p:nvSpPr>
        <p:spPr>
          <a:xfrm>
            <a:off x="1430867" y="4492679"/>
            <a:ext cx="10758085" cy="2365320"/>
          </a:xfrm>
          <a:prstGeom prst="rect">
            <a:avLst/>
          </a:prstGeom>
          <a:gradFill>
            <a:gsLst>
              <a:gs pos="71000">
                <a:schemeClr val="accent1">
                  <a:lumMod val="50000"/>
                  <a:alpha val="0"/>
                </a:schemeClr>
              </a:gs>
              <a:gs pos="99000">
                <a:schemeClr val="accent3">
                  <a:lumMod val="60000"/>
                  <a:lumOff val="40000"/>
                  <a:alpha val="4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EE9334A-B58A-1191-419B-686185B07C62}"/>
              </a:ext>
            </a:extLst>
          </p:cNvPr>
          <p:cNvSpPr>
            <a:spLocks noGrp="1"/>
          </p:cNvSpPr>
          <p:nvPr>
            <p:ph type="title"/>
          </p:nvPr>
        </p:nvSpPr>
        <p:spPr>
          <a:xfrm>
            <a:off x="274320" y="5216448"/>
            <a:ext cx="7627857" cy="1394843"/>
          </a:xfrm>
        </p:spPr>
        <p:txBody>
          <a:bodyPr>
            <a:normAutofit/>
          </a:bodyPr>
          <a:lstStyle>
            <a:lvl1pPr>
              <a:defRPr sz="3600"/>
            </a:lvl1pPr>
          </a:lstStyle>
          <a:p>
            <a:r>
              <a:rPr lang="en-US"/>
              <a:t>Click to edit Master title style</a:t>
            </a:r>
          </a:p>
        </p:txBody>
      </p:sp>
      <p:sp>
        <p:nvSpPr>
          <p:cNvPr id="12" name="Subtitle 2">
            <a:extLst>
              <a:ext uri="{FF2B5EF4-FFF2-40B4-BE49-F238E27FC236}">
                <a16:creationId xmlns:a16="http://schemas.microsoft.com/office/drawing/2014/main" id="{25AC1EE1-879A-DD62-9DEE-9EDB54468EA5}"/>
              </a:ext>
            </a:extLst>
          </p:cNvPr>
          <p:cNvSpPr>
            <a:spLocks noGrp="1"/>
          </p:cNvSpPr>
          <p:nvPr>
            <p:ph type="subTitle" idx="1"/>
          </p:nvPr>
        </p:nvSpPr>
        <p:spPr>
          <a:xfrm>
            <a:off x="9183509" y="5216447"/>
            <a:ext cx="2738340" cy="1394844"/>
          </a:xfrm>
          <a:noFill/>
        </p:spPr>
        <p:txBody>
          <a:bodyPr vert="horz" lIns="91440" tIns="45720" rIns="91440" bIns="45720" rtlCol="0" anchor="b">
            <a:noAutofit/>
          </a:bodyPr>
          <a:lstStyle>
            <a:lvl1pPr marL="0" indent="0">
              <a:buNone/>
              <a:defRPr lang="en-US" sz="1400" dirty="0"/>
            </a:lvl1pPr>
          </a:lstStyle>
          <a:p>
            <a:pPr lvl="0"/>
            <a:r>
              <a:rPr lang="en-US" dirty="0"/>
              <a:t>Click to edit Master subtitle style</a:t>
            </a:r>
          </a:p>
        </p:txBody>
      </p:sp>
      <p:sp>
        <p:nvSpPr>
          <p:cNvPr id="9" name="Picture Placeholder 8">
            <a:extLst>
              <a:ext uri="{FF2B5EF4-FFF2-40B4-BE49-F238E27FC236}">
                <a16:creationId xmlns:a16="http://schemas.microsoft.com/office/drawing/2014/main" id="{37C87932-7DAB-7F93-5E51-7AEEA5AC7FEA}"/>
              </a:ext>
            </a:extLst>
          </p:cNvPr>
          <p:cNvSpPr>
            <a:spLocks noGrp="1"/>
          </p:cNvSpPr>
          <p:nvPr>
            <p:ph type="pic" sz="quarter" idx="13" hasCustomPrompt="1"/>
          </p:nvPr>
        </p:nvSpPr>
        <p:spPr>
          <a:xfrm>
            <a:off x="0" y="0"/>
            <a:ext cx="12188952" cy="3936570"/>
          </a:xfrm>
          <a:blipFill>
            <a:blip r:embed="rId2">
              <a:alphaModFix amt="70000"/>
            </a:blip>
            <a:stretch>
              <a:fillRect t="-14126"/>
            </a:stretch>
          </a:blipFill>
        </p:spPr>
        <p:txBody>
          <a:bodyPr/>
          <a:lstStyle>
            <a:lvl1pPr>
              <a:defRPr/>
            </a:lvl1pPr>
          </a:lstStyle>
          <a:p>
            <a:r>
              <a:rPr lang="en-US" dirty="0"/>
              <a:t>   </a:t>
            </a:r>
          </a:p>
        </p:txBody>
      </p:sp>
      <p:sp>
        <p:nvSpPr>
          <p:cNvPr id="7" name="Date Placeholder 6">
            <a:extLst>
              <a:ext uri="{FF2B5EF4-FFF2-40B4-BE49-F238E27FC236}">
                <a16:creationId xmlns:a16="http://schemas.microsoft.com/office/drawing/2014/main" id="{0F001462-21CF-5988-0554-7DB1C494B04E}"/>
              </a:ext>
            </a:extLst>
          </p:cNvPr>
          <p:cNvSpPr>
            <a:spLocks noGrp="1"/>
          </p:cNvSpPr>
          <p:nvPr>
            <p:ph type="dt" sz="half" idx="14"/>
          </p:nvPr>
        </p:nvSpPr>
        <p:spPr>
          <a:xfrm>
            <a:off x="301752" y="4154963"/>
            <a:ext cx="3447355" cy="365760"/>
          </a:xfrm>
        </p:spPr>
        <p:txBody>
          <a:bodyPr/>
          <a:lstStyle/>
          <a:p>
            <a:fld id="{2802E245-9646-4E4C-9F0C-4B25198C24DB}" type="datetime1">
              <a:rPr lang="en-US" smtClean="0"/>
              <a:t>3/25/2026</a:t>
            </a:fld>
            <a:endParaRPr lang="en-US"/>
          </a:p>
        </p:txBody>
      </p:sp>
      <p:sp>
        <p:nvSpPr>
          <p:cNvPr id="8" name="Footer Placeholder 7">
            <a:extLst>
              <a:ext uri="{FF2B5EF4-FFF2-40B4-BE49-F238E27FC236}">
                <a16:creationId xmlns:a16="http://schemas.microsoft.com/office/drawing/2014/main" id="{E972D5EE-6935-237E-C4A2-C61261249F33}"/>
              </a:ext>
            </a:extLst>
          </p:cNvPr>
          <p:cNvSpPr>
            <a:spLocks noGrp="1"/>
          </p:cNvSpPr>
          <p:nvPr>
            <p:ph type="ftr" sz="quarter" idx="15"/>
          </p:nvPr>
        </p:nvSpPr>
        <p:spPr>
          <a:xfrm>
            <a:off x="9093201" y="4154963"/>
            <a:ext cx="2181351" cy="365760"/>
          </a:xfrm>
        </p:spPr>
        <p:txBody>
          <a:bodyPr/>
          <a:lstStyle/>
          <a:p>
            <a:r>
              <a:rPr lang="en-US"/>
              <a:t>Sample Footer Text</a:t>
            </a:r>
          </a:p>
        </p:txBody>
      </p:sp>
      <p:sp>
        <p:nvSpPr>
          <p:cNvPr id="13" name="Slide Number Placeholder 12">
            <a:extLst>
              <a:ext uri="{FF2B5EF4-FFF2-40B4-BE49-F238E27FC236}">
                <a16:creationId xmlns:a16="http://schemas.microsoft.com/office/drawing/2014/main" id="{C81CEA4D-A8A1-D4D2-8F28-C83469372446}"/>
              </a:ext>
            </a:extLst>
          </p:cNvPr>
          <p:cNvSpPr>
            <a:spLocks noGrp="1"/>
          </p:cNvSpPr>
          <p:nvPr>
            <p:ph type="sldNum" sz="quarter" idx="16"/>
          </p:nvPr>
        </p:nvSpPr>
        <p:spPr>
          <a:xfrm>
            <a:off x="11452503" y="4154963"/>
            <a:ext cx="448805" cy="365760"/>
          </a:xfrm>
        </p:spPr>
        <p:txBody>
          <a:bodyPr/>
          <a:lstStyle/>
          <a:p>
            <a:fld id="{5E0677F5-4A8A-4BF1-96BE-3BAE8FBAFE2E}" type="slidenum">
              <a:rPr lang="en-US" smtClean="0"/>
              <a:t>‹#›</a:t>
            </a:fld>
            <a:endParaRPr lang="en-US"/>
          </a:p>
        </p:txBody>
      </p:sp>
    </p:spTree>
    <p:extLst>
      <p:ext uri="{BB962C8B-B14F-4D97-AF65-F5344CB8AC3E}">
        <p14:creationId xmlns:p14="http://schemas.microsoft.com/office/powerpoint/2010/main" val="2239612022"/>
      </p:ext>
    </p:extLst>
  </p:cSld>
  <p:clrMapOvr>
    <a:masterClrMapping/>
  </p:clrMapOvr>
  <p:extLst>
    <p:ext uri="{DCECCB84-F9BA-43D5-87BE-67443E8EF086}">
      <p15:sldGuideLst xmlns:p15="http://schemas.microsoft.com/office/powerpoint/2012/main">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5C02513-E6E5-DFFD-29B1-02BE448BAD59}"/>
              </a:ext>
              <a:ext uri="{C183D7F6-B498-43B3-948B-1728B52AA6E4}">
                <adec:decorative xmlns:adec="http://schemas.microsoft.com/office/drawing/2017/decorative" val="1"/>
              </a:ext>
            </a:extLst>
          </p:cNvPr>
          <p:cNvSpPr/>
          <p:nvPr/>
        </p:nvSpPr>
        <p:spPr>
          <a:xfrm>
            <a:off x="2483189" y="0"/>
            <a:ext cx="9708811" cy="6859553"/>
          </a:xfrm>
          <a:prstGeom prst="rect">
            <a:avLst/>
          </a:prstGeom>
          <a:gradFill flip="none" rotWithShape="1">
            <a:gsLst>
              <a:gs pos="9000">
                <a:schemeClr val="accent1">
                  <a:lumMod val="75000"/>
                </a:schemeClr>
              </a:gs>
              <a:gs pos="54000">
                <a:schemeClr val="bg2">
                  <a:alpha val="0"/>
                </a:schemeClr>
              </a:gs>
            </a:gsLst>
            <a:lin ang="13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a:extLst>
              <a:ext uri="{FF2B5EF4-FFF2-40B4-BE49-F238E27FC236}">
                <a16:creationId xmlns:a16="http://schemas.microsoft.com/office/drawing/2014/main" id="{4F31A197-F740-DCA2-902E-29B890C31486}"/>
              </a:ext>
              <a:ext uri="{C183D7F6-B498-43B3-948B-1728B52AA6E4}">
                <adec:decorative xmlns:adec="http://schemas.microsoft.com/office/drawing/2017/decorative" val="1"/>
              </a:ext>
            </a:extLst>
          </p:cNvPr>
          <p:cNvSpPr/>
          <p:nvPr/>
        </p:nvSpPr>
        <p:spPr>
          <a:xfrm rot="10800000">
            <a:off x="398166" y="2201332"/>
            <a:ext cx="11793834" cy="4656665"/>
          </a:xfrm>
          <a:prstGeom prst="rect">
            <a:avLst/>
          </a:prstGeom>
          <a:gradFill>
            <a:gsLst>
              <a:gs pos="0">
                <a:schemeClr val="accent2"/>
              </a:gs>
              <a:gs pos="36000">
                <a:schemeClr val="accent1">
                  <a:lumMod val="50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BE6801FB-115C-F074-E428-F4A4A588BCE7}"/>
              </a:ext>
              <a:ext uri="{C183D7F6-B498-43B3-948B-1728B52AA6E4}">
                <adec:decorative xmlns:adec="http://schemas.microsoft.com/office/drawing/2017/decorative" val="1"/>
              </a:ext>
            </a:extLst>
          </p:cNvPr>
          <p:cNvSpPr/>
          <p:nvPr/>
        </p:nvSpPr>
        <p:spPr>
          <a:xfrm>
            <a:off x="0" y="3861412"/>
            <a:ext cx="12192000" cy="3010777"/>
          </a:xfrm>
          <a:prstGeom prst="rect">
            <a:avLst/>
          </a:prstGeom>
          <a:gradFill flip="none" rotWithShape="1">
            <a:gsLst>
              <a:gs pos="17000">
                <a:schemeClr val="accent3">
                  <a:lumMod val="60000"/>
                  <a:lumOff val="40000"/>
                  <a:alpha val="51000"/>
                </a:schemeClr>
              </a:gs>
              <a:gs pos="44000">
                <a:schemeClr val="bg2">
                  <a:alpha val="0"/>
                </a:schemeClr>
              </a:gs>
            </a:gsLst>
            <a:lin ang="1716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tx1"/>
              </a:solidFill>
            </a:endParaRPr>
          </a:p>
        </p:txBody>
      </p:sp>
      <p:cxnSp>
        <p:nvCxnSpPr>
          <p:cNvPr id="14" name="Straight Connector 13">
            <a:extLst>
              <a:ext uri="{FF2B5EF4-FFF2-40B4-BE49-F238E27FC236}">
                <a16:creationId xmlns:a16="http://schemas.microsoft.com/office/drawing/2014/main" id="{3CE9BCB7-0B84-78EB-474B-9077DE024658}"/>
              </a:ext>
            </a:extLst>
          </p:cNvPr>
          <p:cNvCxnSpPr>
            <a:cxnSpLocks/>
          </p:cNvCxnSpPr>
          <p:nvPr/>
        </p:nvCxnSpPr>
        <p:spPr>
          <a:xfrm flipH="1">
            <a:off x="358140" y="5174874"/>
            <a:ext cx="11475720" cy="0"/>
          </a:xfrm>
          <a:prstGeom prst="line">
            <a:avLst/>
          </a:prstGeom>
          <a:ln w="6350">
            <a:solidFill>
              <a:schemeClr val="tx1">
                <a:lumMod val="50000"/>
                <a:alpha val="60000"/>
              </a:schemeClr>
            </a:solidFill>
          </a:ln>
        </p:spPr>
        <p:style>
          <a:lnRef idx="1">
            <a:schemeClr val="accent1"/>
          </a:lnRef>
          <a:fillRef idx="0">
            <a:schemeClr val="accent1"/>
          </a:fillRef>
          <a:effectRef idx="0">
            <a:schemeClr val="accent1"/>
          </a:effectRef>
          <a:fontRef idx="minor">
            <a:schemeClr val="tx1"/>
          </a:fontRef>
        </p:style>
      </p:cxnSp>
      <p:sp>
        <p:nvSpPr>
          <p:cNvPr id="10" name="Title 9">
            <a:extLst>
              <a:ext uri="{FF2B5EF4-FFF2-40B4-BE49-F238E27FC236}">
                <a16:creationId xmlns:a16="http://schemas.microsoft.com/office/drawing/2014/main" id="{B7CA771C-C0DC-4CE5-6507-04B80A7BF2D3}"/>
              </a:ext>
            </a:extLst>
          </p:cNvPr>
          <p:cNvSpPr>
            <a:spLocks noGrp="1"/>
          </p:cNvSpPr>
          <p:nvPr>
            <p:ph type="title"/>
          </p:nvPr>
        </p:nvSpPr>
        <p:spPr>
          <a:xfrm>
            <a:off x="274320" y="388704"/>
            <a:ext cx="9509760" cy="4297679"/>
          </a:xfrm>
        </p:spPr>
        <p:txBody>
          <a:bodyPr anchor="t"/>
          <a:lstStyle>
            <a:lvl1pPr>
              <a:defRPr sz="6000"/>
            </a:lvl1pPr>
          </a:lstStyle>
          <a:p>
            <a:r>
              <a:rPr lang="en-US"/>
              <a:t>Click to edit Master title style</a:t>
            </a:r>
          </a:p>
        </p:txBody>
      </p:sp>
      <p:sp>
        <p:nvSpPr>
          <p:cNvPr id="17" name="Subtitle 2">
            <a:extLst>
              <a:ext uri="{FF2B5EF4-FFF2-40B4-BE49-F238E27FC236}">
                <a16:creationId xmlns:a16="http://schemas.microsoft.com/office/drawing/2014/main" id="{1CA59141-B447-02B6-2167-E19939B6D502}"/>
              </a:ext>
            </a:extLst>
          </p:cNvPr>
          <p:cNvSpPr>
            <a:spLocks noGrp="1"/>
          </p:cNvSpPr>
          <p:nvPr>
            <p:ph type="subTitle" idx="1"/>
          </p:nvPr>
        </p:nvSpPr>
        <p:spPr>
          <a:xfrm>
            <a:off x="301751" y="5486399"/>
            <a:ext cx="6951553" cy="726128"/>
          </a:xfrm>
          <a:noFill/>
        </p:spPr>
        <p:txBody>
          <a:bodyPr vert="horz" lIns="91440" tIns="45720" rIns="91440" bIns="45720" rtlCol="0" anchor="t">
            <a:noAutofit/>
          </a:bodyPr>
          <a:lstStyle>
            <a:lvl1pPr marL="0" indent="0">
              <a:buNone/>
              <a:defRPr lang="en-US" sz="1800" dirty="0"/>
            </a:lvl1pPr>
          </a:lstStyle>
          <a:p>
            <a:pPr lvl="0"/>
            <a:r>
              <a:rPr lang="en-US" dirty="0"/>
              <a:t>Click to edit Master subtitle style</a:t>
            </a:r>
          </a:p>
        </p:txBody>
      </p:sp>
      <p:sp>
        <p:nvSpPr>
          <p:cNvPr id="4" name="Date Placeholder 3">
            <a:extLst>
              <a:ext uri="{FF2B5EF4-FFF2-40B4-BE49-F238E27FC236}">
                <a16:creationId xmlns:a16="http://schemas.microsoft.com/office/drawing/2014/main" id="{1F96BEF7-236A-87FA-F0D9-F4515D8135D3}"/>
              </a:ext>
            </a:extLst>
          </p:cNvPr>
          <p:cNvSpPr>
            <a:spLocks noGrp="1"/>
          </p:cNvSpPr>
          <p:nvPr>
            <p:ph type="dt" sz="half" idx="10"/>
          </p:nvPr>
        </p:nvSpPr>
        <p:spPr>
          <a:xfrm>
            <a:off x="301752" y="6304985"/>
            <a:ext cx="2218156" cy="365760"/>
          </a:xfrm>
        </p:spPr>
        <p:txBody>
          <a:bodyPr/>
          <a:lstStyle>
            <a:lvl1pPr>
              <a:defRPr>
                <a:solidFill>
                  <a:schemeClr val="tx1"/>
                </a:solidFill>
              </a:defRPr>
            </a:lvl1pPr>
          </a:lstStyle>
          <a:p>
            <a:fld id="{E9497034-3990-45A8-A495-EEA64F69D794}" type="datetime1">
              <a:rPr lang="en-US" smtClean="0"/>
              <a:t>3/25/2026</a:t>
            </a:fld>
            <a:endParaRPr lang="en-US"/>
          </a:p>
        </p:txBody>
      </p:sp>
      <p:sp>
        <p:nvSpPr>
          <p:cNvPr id="5" name="Footer Placeholder 4">
            <a:extLst>
              <a:ext uri="{FF2B5EF4-FFF2-40B4-BE49-F238E27FC236}">
                <a16:creationId xmlns:a16="http://schemas.microsoft.com/office/drawing/2014/main" id="{B2B0F5B7-78E6-2702-0F8C-122F4D21C908}"/>
              </a:ext>
            </a:extLst>
          </p:cNvPr>
          <p:cNvSpPr>
            <a:spLocks noGrp="1"/>
          </p:cNvSpPr>
          <p:nvPr>
            <p:ph type="ftr" sz="quarter" idx="11"/>
          </p:nvPr>
        </p:nvSpPr>
        <p:spPr>
          <a:xfrm>
            <a:off x="7622485" y="6304985"/>
            <a:ext cx="2509284" cy="365760"/>
          </a:xfrm>
        </p:spPr>
        <p:txBody>
          <a:bodyPr/>
          <a:lstStyle>
            <a:lvl1pPr>
              <a:defRPr>
                <a:solidFill>
                  <a:schemeClr val="tx1"/>
                </a:solidFill>
              </a:defRPr>
            </a:lvl1pPr>
          </a:lstStyle>
          <a:p>
            <a:r>
              <a:rPr lang="en-US"/>
              <a:t>Sample Footer Text</a:t>
            </a:r>
          </a:p>
        </p:txBody>
      </p:sp>
      <p:sp>
        <p:nvSpPr>
          <p:cNvPr id="6" name="Slide Number Placeholder 5">
            <a:extLst>
              <a:ext uri="{FF2B5EF4-FFF2-40B4-BE49-F238E27FC236}">
                <a16:creationId xmlns:a16="http://schemas.microsoft.com/office/drawing/2014/main" id="{4929C8F0-DE20-1DBB-6A42-CBFFAE15D7E6}"/>
              </a:ext>
            </a:extLst>
          </p:cNvPr>
          <p:cNvSpPr>
            <a:spLocks noGrp="1"/>
          </p:cNvSpPr>
          <p:nvPr>
            <p:ph type="sldNum" sz="quarter" idx="12"/>
          </p:nvPr>
        </p:nvSpPr>
        <p:spPr>
          <a:xfrm>
            <a:off x="11407526" y="6304985"/>
            <a:ext cx="493776" cy="365760"/>
          </a:xfrm>
        </p:spPr>
        <p:txBody>
          <a:bodyPr/>
          <a:lstStyle>
            <a:lvl1pPr>
              <a:defRPr>
                <a:solidFill>
                  <a:schemeClr val="tx1"/>
                </a:solidFill>
              </a:defRPr>
            </a:lvl1pPr>
          </a:lstStyle>
          <a:p>
            <a:fld id="{5E0677F5-4A8A-4BF1-96BE-3BAE8FBAFE2E}" type="slidenum">
              <a:rPr lang="en-US" smtClean="0"/>
              <a:pPr/>
              <a:t>‹#›</a:t>
            </a:fld>
            <a:endParaRPr lang="en-US"/>
          </a:p>
        </p:txBody>
      </p:sp>
    </p:spTree>
    <p:extLst>
      <p:ext uri="{BB962C8B-B14F-4D97-AF65-F5344CB8AC3E}">
        <p14:creationId xmlns:p14="http://schemas.microsoft.com/office/powerpoint/2010/main" val="113193606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A70A2D-6A6F-D8FD-B860-1F184E1B5E94}"/>
              </a:ext>
            </a:extLst>
          </p:cNvPr>
          <p:cNvSpPr>
            <a:spLocks noGrp="1"/>
          </p:cNvSpPr>
          <p:nvPr>
            <p:ph type="title"/>
          </p:nvPr>
        </p:nvSpPr>
        <p:spPr>
          <a:xfrm>
            <a:off x="274320" y="1133214"/>
            <a:ext cx="11631478" cy="1825674"/>
          </a:xfrm>
        </p:spPr>
        <p:txBody>
          <a:bodyPr anchor="t"/>
          <a:lstStyle>
            <a:lvl1pPr>
              <a:defRPr sz="5000"/>
            </a:lvl1pPr>
          </a:lstStyle>
          <a:p>
            <a:r>
              <a:rPr lang="en-US"/>
              <a:t>Click to edit Master title style</a:t>
            </a:r>
          </a:p>
        </p:txBody>
      </p:sp>
      <p:sp>
        <p:nvSpPr>
          <p:cNvPr id="7" name="Subtitle 2">
            <a:extLst>
              <a:ext uri="{FF2B5EF4-FFF2-40B4-BE49-F238E27FC236}">
                <a16:creationId xmlns:a16="http://schemas.microsoft.com/office/drawing/2014/main" id="{D95EA3D9-98A4-3891-668D-DF99CC18D7AC}"/>
              </a:ext>
            </a:extLst>
          </p:cNvPr>
          <p:cNvSpPr>
            <a:spLocks noGrp="1"/>
          </p:cNvSpPr>
          <p:nvPr>
            <p:ph type="subTitle" idx="1"/>
          </p:nvPr>
        </p:nvSpPr>
        <p:spPr>
          <a:xfrm>
            <a:off x="301751" y="5351226"/>
            <a:ext cx="7235954" cy="771276"/>
          </a:xfrm>
          <a:noFill/>
        </p:spPr>
        <p:txBody>
          <a:bodyPr vert="horz" lIns="91440" tIns="45720" rIns="91440" bIns="45720" rtlCol="0" anchor="t">
            <a:noAutofit/>
          </a:bodyPr>
          <a:lstStyle>
            <a:lvl1pPr marL="0" indent="0">
              <a:buNone/>
              <a:defRPr lang="en-US" sz="1800" dirty="0"/>
            </a:lvl1pPr>
          </a:lstStyle>
          <a:p>
            <a:pPr lvl="0"/>
            <a:r>
              <a:rPr lang="en-US" dirty="0"/>
              <a:t>Click to edit Master subtitle style</a:t>
            </a:r>
          </a:p>
        </p:txBody>
      </p:sp>
      <p:sp>
        <p:nvSpPr>
          <p:cNvPr id="15" name="Date Placeholder 14">
            <a:extLst>
              <a:ext uri="{FF2B5EF4-FFF2-40B4-BE49-F238E27FC236}">
                <a16:creationId xmlns:a16="http://schemas.microsoft.com/office/drawing/2014/main" id="{4E1D7382-6629-2CE5-9CD1-12C42772E0D2}"/>
              </a:ext>
            </a:extLst>
          </p:cNvPr>
          <p:cNvSpPr>
            <a:spLocks noGrp="1"/>
          </p:cNvSpPr>
          <p:nvPr>
            <p:ph type="dt" sz="half" idx="10"/>
          </p:nvPr>
        </p:nvSpPr>
        <p:spPr/>
        <p:txBody>
          <a:bodyPr/>
          <a:lstStyle/>
          <a:p>
            <a:fld id="{EEEBBF5D-DC59-41CD-8564-3F0EA4BFE802}" type="datetime1">
              <a:rPr lang="en-US" smtClean="0"/>
              <a:t>3/25/2026</a:t>
            </a:fld>
            <a:endParaRPr lang="en-US"/>
          </a:p>
        </p:txBody>
      </p:sp>
      <p:sp>
        <p:nvSpPr>
          <p:cNvPr id="16" name="Footer Placeholder 15">
            <a:extLst>
              <a:ext uri="{FF2B5EF4-FFF2-40B4-BE49-F238E27FC236}">
                <a16:creationId xmlns:a16="http://schemas.microsoft.com/office/drawing/2014/main" id="{04D3FCD7-2C92-02D9-B65F-03119FF69156}"/>
              </a:ext>
            </a:extLst>
          </p:cNvPr>
          <p:cNvSpPr>
            <a:spLocks noGrp="1"/>
          </p:cNvSpPr>
          <p:nvPr>
            <p:ph type="ftr" sz="quarter" idx="11"/>
          </p:nvPr>
        </p:nvSpPr>
        <p:spPr/>
        <p:txBody>
          <a:bodyPr/>
          <a:lstStyle/>
          <a:p>
            <a:r>
              <a:rPr lang="en-US"/>
              <a:t>Sample Footer Text</a:t>
            </a:r>
          </a:p>
        </p:txBody>
      </p:sp>
      <p:sp>
        <p:nvSpPr>
          <p:cNvPr id="17" name="Slide Number Placeholder 16">
            <a:extLst>
              <a:ext uri="{FF2B5EF4-FFF2-40B4-BE49-F238E27FC236}">
                <a16:creationId xmlns:a16="http://schemas.microsoft.com/office/drawing/2014/main" id="{6825B394-7F27-6399-8BDB-45CADE4F48C2}"/>
              </a:ext>
            </a:extLst>
          </p:cNvPr>
          <p:cNvSpPr>
            <a:spLocks noGrp="1"/>
          </p:cNvSpPr>
          <p:nvPr>
            <p:ph type="sldNum" sz="quarter" idx="12"/>
          </p:nvPr>
        </p:nvSpPr>
        <p:spPr/>
        <p:txBody>
          <a:bodyPr/>
          <a:lstStyle/>
          <a:p>
            <a:fld id="{5E0677F5-4A8A-4BF1-96BE-3BAE8FBAFE2E}" type="slidenum">
              <a:rPr lang="en-US" smtClean="0"/>
              <a:pPr/>
              <a:t>‹#›</a:t>
            </a:fld>
            <a:endParaRPr lang="en-US"/>
          </a:p>
        </p:txBody>
      </p:sp>
      <p:sp>
        <p:nvSpPr>
          <p:cNvPr id="11" name="Rectangle 10">
            <a:extLst>
              <a:ext uri="{FF2B5EF4-FFF2-40B4-BE49-F238E27FC236}">
                <a16:creationId xmlns:a16="http://schemas.microsoft.com/office/drawing/2014/main" id="{6D514160-DA6E-9655-9294-6538F297B73D}"/>
              </a:ext>
            </a:extLst>
          </p:cNvPr>
          <p:cNvSpPr/>
          <p:nvPr/>
        </p:nvSpPr>
        <p:spPr>
          <a:xfrm rot="10800000">
            <a:off x="0" y="3432121"/>
            <a:ext cx="12192000" cy="1825033"/>
          </a:xfrm>
          <a:prstGeom prst="rect">
            <a:avLst/>
          </a:prstGeom>
          <a:gradFill>
            <a:gsLst>
              <a:gs pos="63000">
                <a:schemeClr val="bg2">
                  <a:alpha val="0"/>
                </a:schemeClr>
              </a:gs>
              <a:gs pos="100000">
                <a:schemeClr val="accent1">
                  <a:lumMod val="75000"/>
                </a:schemeClr>
              </a:gs>
            </a:gsLst>
            <a:lin ang="5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2EC29EB-3E43-F1FF-EB6B-9F5C908FFCC8}"/>
              </a:ext>
            </a:extLst>
          </p:cNvPr>
          <p:cNvSpPr/>
          <p:nvPr userDrawn="1"/>
        </p:nvSpPr>
        <p:spPr>
          <a:xfrm rot="16200000" flipH="1">
            <a:off x="5938634" y="-996853"/>
            <a:ext cx="1825034" cy="10681699"/>
          </a:xfrm>
          <a:prstGeom prst="rect">
            <a:avLst/>
          </a:prstGeom>
          <a:gradFill>
            <a:gsLst>
              <a:gs pos="56000">
                <a:schemeClr val="bg1">
                  <a:alpha val="0"/>
                </a:schemeClr>
              </a:gs>
              <a:gs pos="100000">
                <a:schemeClr val="accent6"/>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070571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301752" y="869140"/>
            <a:ext cx="11604046" cy="969206"/>
          </a:xfrm>
          <a:prstGeom prst="rect">
            <a:avLst/>
          </a:prstGeom>
        </p:spPr>
        <p:txBody>
          <a:bodyPr vert="horz" lIns="91440" tIns="45720" rIns="91440" bIns="45720" rtlCol="0" anchor="b">
            <a:normAutofit/>
          </a:bodyPr>
          <a:lstStyle/>
          <a:p>
            <a:r>
              <a:rPr lang="en-US" dirty="0"/>
              <a:t>Click to edit Master title style</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301752" y="210114"/>
            <a:ext cx="1759288" cy="365760"/>
          </a:xfrm>
          <a:prstGeom prst="rect">
            <a:avLst/>
          </a:prstGeom>
        </p:spPr>
        <p:txBody>
          <a:bodyPr vert="horz" lIns="91440" tIns="45720" rIns="91440" bIns="45720" rtlCol="0" anchor="ctr"/>
          <a:lstStyle>
            <a:lvl1pPr algn="l" rtl="0">
              <a:defRPr sz="800" cap="none" spc="0" baseline="0">
                <a:solidFill>
                  <a:schemeClr val="tx1"/>
                </a:solidFill>
              </a:defRPr>
            </a:lvl1pPr>
          </a:lstStyle>
          <a:p>
            <a:fld id="{3A079FC5-1F5E-4B53-A1C8-0A52F098DA65}" type="datetime1">
              <a:rPr lang="en-US" smtClean="0"/>
              <a:t>3/25/2026</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7622485" y="210114"/>
            <a:ext cx="2509284" cy="365760"/>
          </a:xfrm>
          <a:prstGeom prst="rect">
            <a:avLst/>
          </a:prstGeom>
        </p:spPr>
        <p:txBody>
          <a:bodyPr vert="horz" lIns="91440" tIns="45720" rIns="91440" bIns="45720" rtlCol="0" anchor="ctr"/>
          <a:lstStyle>
            <a:lvl1pPr algn="l" rtl="0">
              <a:defRPr sz="800" cap="none" spc="0" baseline="0">
                <a:solidFill>
                  <a:schemeClr val="tx1"/>
                </a:solidFill>
              </a:defRPr>
            </a:lvl1pPr>
          </a:lstStyle>
          <a:p>
            <a:r>
              <a:rPr lang="en-US"/>
              <a:t>Sample Footer Text</a:t>
            </a:r>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300323" y="210114"/>
            <a:ext cx="605475" cy="365760"/>
          </a:xfrm>
          <a:prstGeom prst="rect">
            <a:avLst/>
          </a:prstGeom>
        </p:spPr>
        <p:txBody>
          <a:bodyPr vert="horz" lIns="91440" tIns="45720" rIns="91440" bIns="45720" rtlCol="0" anchor="ctr"/>
          <a:lstStyle>
            <a:lvl1pPr algn="r" rtl="0">
              <a:defRPr sz="800" cap="none" spc="0" baseline="0">
                <a:solidFill>
                  <a:schemeClr val="tx1"/>
                </a:solidFill>
              </a:defRPr>
            </a:lvl1pPr>
          </a:lstStyle>
          <a:p>
            <a:fld id="{5E0677F5-4A8A-4BF1-96BE-3BAE8FBAFE2E}" type="slidenum">
              <a:rPr lang="en-US" smtClean="0"/>
              <a:pPr/>
              <a:t>‹#›</a:t>
            </a:fld>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301752" y="2047284"/>
            <a:ext cx="11604046" cy="423464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6" name="Straight Connector 15">
            <a:extLst>
              <a:ext uri="{FF2B5EF4-FFF2-40B4-BE49-F238E27FC236}">
                <a16:creationId xmlns:a16="http://schemas.microsoft.com/office/drawing/2014/main" id="{A3E5EF3F-856F-01A0-B658-94EAB13FC060}"/>
              </a:ext>
            </a:extLst>
          </p:cNvPr>
          <p:cNvCxnSpPr>
            <a:cxnSpLocks/>
          </p:cNvCxnSpPr>
          <p:nvPr/>
        </p:nvCxnSpPr>
        <p:spPr>
          <a:xfrm flipH="1">
            <a:off x="394716" y="751313"/>
            <a:ext cx="11402568" cy="0"/>
          </a:xfrm>
          <a:prstGeom prst="line">
            <a:avLst/>
          </a:prstGeom>
          <a:ln w="6350">
            <a:solidFill>
              <a:schemeClr val="tx1">
                <a:lumMod val="75000"/>
                <a:alpha val="34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954039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Lst>
  <p:hf hdr="0" ftr="0"/>
  <p:txStyles>
    <p:titleStyle>
      <a:lvl1pPr algn="l" defTabSz="914400" rtl="0" eaLnBrk="1" latinLnBrk="0" hangingPunct="1">
        <a:lnSpc>
          <a:spcPct val="85000"/>
        </a:lnSpc>
        <a:spcBef>
          <a:spcPct val="0"/>
        </a:spcBef>
        <a:buNone/>
        <a:defRPr sz="2800" b="0" kern="1200" spc="0" baseline="0">
          <a:solidFill>
            <a:schemeClr val="tx1"/>
          </a:solidFill>
          <a:latin typeface="+mj-lt"/>
          <a:ea typeface="+mj-ea"/>
          <a:cs typeface="+mj-cs"/>
        </a:defRPr>
      </a:lvl1pPr>
    </p:titleStyle>
    <p:bodyStyle>
      <a:lvl1pPr marL="0" indent="0" algn="l" defTabSz="914400" rtl="0" eaLnBrk="1" latinLnBrk="0" hangingPunct="1">
        <a:lnSpc>
          <a:spcPct val="120000"/>
        </a:lnSpc>
        <a:spcBef>
          <a:spcPts val="1000"/>
        </a:spcBef>
        <a:buFont typeface="Arial" panose="020B0604020202020204" pitchFamily="34" charset="0"/>
        <a:buNone/>
        <a:defRPr sz="1400" kern="1200" spc="0">
          <a:solidFill>
            <a:schemeClr val="tx1"/>
          </a:solidFill>
          <a:latin typeface="+mn-lt"/>
          <a:ea typeface="+mn-ea"/>
          <a:cs typeface="+mn-cs"/>
        </a:defRPr>
      </a:lvl1pPr>
      <a:lvl2pPr marL="228600" indent="0" algn="l" defTabSz="914400" rtl="0" eaLnBrk="1" latinLnBrk="0" hangingPunct="1">
        <a:lnSpc>
          <a:spcPct val="120000"/>
        </a:lnSpc>
        <a:spcBef>
          <a:spcPts val="500"/>
        </a:spcBef>
        <a:buFont typeface="Arial" panose="020B0604020202020204" pitchFamily="34" charset="0"/>
        <a:buNone/>
        <a:defRPr sz="1400" kern="1200" spc="0">
          <a:solidFill>
            <a:schemeClr val="tx1"/>
          </a:solidFill>
          <a:latin typeface="+mn-lt"/>
          <a:ea typeface="+mn-ea"/>
          <a:cs typeface="+mn-cs"/>
        </a:defRPr>
      </a:lvl2pPr>
      <a:lvl3pPr marL="457200" indent="0" algn="l" defTabSz="914400" rtl="0" eaLnBrk="1" latinLnBrk="0" hangingPunct="1">
        <a:lnSpc>
          <a:spcPct val="120000"/>
        </a:lnSpc>
        <a:spcBef>
          <a:spcPts val="500"/>
        </a:spcBef>
        <a:buFont typeface="Arial" panose="020B0604020202020204" pitchFamily="34" charset="0"/>
        <a:buNone/>
        <a:defRPr sz="1400" kern="1200" spc="0">
          <a:solidFill>
            <a:schemeClr val="tx1"/>
          </a:solidFill>
          <a:latin typeface="+mn-lt"/>
          <a:ea typeface="+mn-ea"/>
          <a:cs typeface="+mn-cs"/>
        </a:defRPr>
      </a:lvl3pPr>
      <a:lvl4pPr marL="685800" indent="0" algn="l" defTabSz="914400" rtl="0" eaLnBrk="1" latinLnBrk="0" hangingPunct="1">
        <a:lnSpc>
          <a:spcPct val="120000"/>
        </a:lnSpc>
        <a:spcBef>
          <a:spcPts val="500"/>
        </a:spcBef>
        <a:buFont typeface="Arial" panose="020B0604020202020204" pitchFamily="34" charset="0"/>
        <a:buNone/>
        <a:defRPr sz="1400" kern="1200" spc="0">
          <a:solidFill>
            <a:schemeClr val="tx1"/>
          </a:solidFill>
          <a:latin typeface="+mn-lt"/>
          <a:ea typeface="+mn-ea"/>
          <a:cs typeface="+mn-cs"/>
        </a:defRPr>
      </a:lvl4pPr>
      <a:lvl5pPr marL="914400" indent="0" algn="l" defTabSz="914400" rtl="0" eaLnBrk="1" latinLnBrk="0" hangingPunct="1">
        <a:lnSpc>
          <a:spcPct val="120000"/>
        </a:lnSpc>
        <a:spcBef>
          <a:spcPts val="500"/>
        </a:spcBef>
        <a:buFont typeface="Arial" panose="020B0604020202020204" pitchFamily="34" charset="0"/>
        <a:buNone/>
        <a:defRPr sz="1400" kern="1200" spc="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1" pos="168" userDrawn="1">
          <p15:clr>
            <a:srgbClr val="F26B43"/>
          </p15:clr>
        </p15:guide>
        <p15:guide id="22" orient="horz" pos="2160" userDrawn="1">
          <p15:clr>
            <a:srgbClr val="F26B43"/>
          </p15:clr>
        </p15:guide>
        <p15:guide id="23" pos="4800" userDrawn="1">
          <p15:clr>
            <a:srgbClr val="F26B43"/>
          </p15:clr>
        </p15:guide>
        <p15:guide id="24" orient="horz" pos="480" userDrawn="1">
          <p15:clr>
            <a:srgbClr val="F26B43"/>
          </p15:clr>
        </p15:guide>
        <p15:guide id="25" orient="horz" pos="864" userDrawn="1">
          <p15:clr>
            <a:srgbClr val="F26B43"/>
          </p15:clr>
        </p15:guide>
        <p15:guide id="26" pos="7392" userDrawn="1">
          <p15:clr>
            <a:srgbClr val="F26B43"/>
          </p15:clr>
        </p15:guide>
        <p15:guide id="27" orient="horz" pos="3840" userDrawn="1">
          <p15:clr>
            <a:srgbClr val="F26B43"/>
          </p15:clr>
        </p15:guide>
        <p15:guide id="28" pos="240" userDrawn="1">
          <p15:clr>
            <a:srgbClr val="F26B43"/>
          </p15:clr>
        </p15:guide>
        <p15:guide id="29" pos="74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55.xml"/><Relationship Id="rId5" Type="http://schemas.openxmlformats.org/officeDocument/2006/relationships/image" Target="../media/image8.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55.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55.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5.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585612-C53A-361A-10A7-6E60DD3D9821}"/>
              </a:ext>
            </a:extLst>
          </p:cNvPr>
          <p:cNvSpPr>
            <a:spLocks noGrp="1"/>
          </p:cNvSpPr>
          <p:nvPr>
            <p:ph type="title"/>
          </p:nvPr>
        </p:nvSpPr>
        <p:spPr>
          <a:xfrm>
            <a:off x="0" y="1"/>
            <a:ext cx="7931649" cy="6857999"/>
          </a:xfrm>
        </p:spPr>
        <p:txBody>
          <a:bodyPr>
            <a:normAutofit/>
          </a:bodyPr>
          <a:lstStyle/>
          <a:p>
            <a:r>
              <a:rPr lang="en-US" dirty="0">
                <a:solidFill>
                  <a:srgbClr val="FFB547"/>
                </a:solidFill>
                <a:latin typeface="Arial Nova" panose="020B0504020202020204" pitchFamily="34" charset="0"/>
              </a:rPr>
              <a:t>Lumen </a:t>
            </a:r>
            <a:br>
              <a:rPr lang="en-US" dirty="0">
                <a:solidFill>
                  <a:srgbClr val="FFB547"/>
                </a:solidFill>
                <a:latin typeface="Arial Nova" panose="020B0504020202020204" pitchFamily="34" charset="0"/>
              </a:rPr>
            </a:br>
            <a:r>
              <a:rPr lang="en-US" dirty="0">
                <a:solidFill>
                  <a:srgbClr val="FFB547"/>
                </a:solidFill>
                <a:latin typeface="Arial Nova" panose="020B0504020202020204" pitchFamily="34" charset="0"/>
              </a:rPr>
              <a:t>Smart Solar Windows</a:t>
            </a:r>
            <a:endParaRPr lang="en-US" sz="3600" dirty="0"/>
          </a:p>
        </p:txBody>
      </p:sp>
      <p:sp>
        <p:nvSpPr>
          <p:cNvPr id="5" name="Date Placeholder 4">
            <a:extLst>
              <a:ext uri="{FF2B5EF4-FFF2-40B4-BE49-F238E27FC236}">
                <a16:creationId xmlns:a16="http://schemas.microsoft.com/office/drawing/2014/main" id="{14CC5841-376B-0BC4-700C-1A93C9C86B76}"/>
              </a:ext>
            </a:extLst>
          </p:cNvPr>
          <p:cNvSpPr>
            <a:spLocks noGrp="1"/>
          </p:cNvSpPr>
          <p:nvPr>
            <p:ph type="dt" sz="half" idx="14"/>
          </p:nvPr>
        </p:nvSpPr>
        <p:spPr/>
        <p:txBody>
          <a:bodyPr/>
          <a:lstStyle/>
          <a:p>
            <a:fld id="{B38E5612-B81E-4389-BD55-241536F309D4}" type="datetime1">
              <a:rPr lang="en-US" smtClean="0"/>
              <a:t>3/25/2026</a:t>
            </a:fld>
            <a:endParaRPr lang="en-US" dirty="0"/>
          </a:p>
        </p:txBody>
      </p:sp>
      <p:sp>
        <p:nvSpPr>
          <p:cNvPr id="7" name="Slide Number Placeholder 6">
            <a:extLst>
              <a:ext uri="{FF2B5EF4-FFF2-40B4-BE49-F238E27FC236}">
                <a16:creationId xmlns:a16="http://schemas.microsoft.com/office/drawing/2014/main" id="{882B345B-83EB-9502-4CA9-E5F103860843}"/>
              </a:ext>
            </a:extLst>
          </p:cNvPr>
          <p:cNvSpPr>
            <a:spLocks noGrp="1"/>
          </p:cNvSpPr>
          <p:nvPr>
            <p:ph type="sldNum" sz="quarter" idx="16"/>
          </p:nvPr>
        </p:nvSpPr>
        <p:spPr/>
        <p:txBody>
          <a:bodyPr/>
          <a:lstStyle/>
          <a:p>
            <a:fld id="{5E0677F5-4A8A-4BF1-96BE-3BAE8FBAFE2E}" type="slidenum">
              <a:rPr lang="en-US" smtClean="0"/>
              <a:pPr/>
              <a:t>1</a:t>
            </a:fld>
            <a:endParaRPr lang="en-US"/>
          </a:p>
        </p:txBody>
      </p:sp>
      <p:sp>
        <p:nvSpPr>
          <p:cNvPr id="8" name="TextBox 7">
            <a:extLst>
              <a:ext uri="{FF2B5EF4-FFF2-40B4-BE49-F238E27FC236}">
                <a16:creationId xmlns:a16="http://schemas.microsoft.com/office/drawing/2014/main" id="{8D8F40DD-21B2-AFDF-A3B5-6D3D150D681B}"/>
              </a:ext>
            </a:extLst>
          </p:cNvPr>
          <p:cNvSpPr txBox="1"/>
          <p:nvPr/>
        </p:nvSpPr>
        <p:spPr>
          <a:xfrm>
            <a:off x="301752" y="2271866"/>
            <a:ext cx="6107986" cy="1754326"/>
          </a:xfrm>
          <a:prstGeom prst="rect">
            <a:avLst/>
          </a:prstGeom>
          <a:noFill/>
        </p:spPr>
        <p:txBody>
          <a:bodyPr wrap="square">
            <a:spAutoFit/>
          </a:bodyPr>
          <a:lstStyle/>
          <a:p>
            <a:r>
              <a:rPr kumimoji="0" lang="en-US" sz="3600" b="0" i="0" u="none" strike="noStrike" kern="1200" cap="none" spc="0" normalizeH="0" baseline="0" noProof="0" dirty="0">
                <a:ln>
                  <a:noFill/>
                </a:ln>
                <a:solidFill>
                  <a:schemeClr val="accent5">
                    <a:lumMod val="40000"/>
                    <a:lumOff val="60000"/>
                  </a:schemeClr>
                </a:solidFill>
                <a:effectLst/>
                <a:uLnTx/>
                <a:uFillTx/>
                <a:latin typeface="Arial Nova Light"/>
                <a:ea typeface="+mj-ea"/>
                <a:cs typeface="+mj-cs"/>
              </a:rPr>
              <a:t>Transforming Architecture with Futuristic Clean-Tech Solutions</a:t>
            </a:r>
            <a:endParaRPr lang="en-US" dirty="0">
              <a:solidFill>
                <a:schemeClr val="accent5">
                  <a:lumMod val="40000"/>
                  <a:lumOff val="60000"/>
                </a:schemeClr>
              </a:solidFill>
            </a:endParaRPr>
          </a:p>
        </p:txBody>
      </p:sp>
      <p:pic>
        <p:nvPicPr>
          <p:cNvPr id="12" name="Picture 11">
            <a:extLst>
              <a:ext uri="{FF2B5EF4-FFF2-40B4-BE49-F238E27FC236}">
                <a16:creationId xmlns:a16="http://schemas.microsoft.com/office/drawing/2014/main" id="{9AEE9C44-A219-515F-892E-874FAC9D1E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3173" y="116769"/>
            <a:ext cx="6958327" cy="6958327"/>
          </a:xfrm>
          <a:prstGeom prst="rect">
            <a:avLst/>
          </a:prstGeom>
        </p:spPr>
      </p:pic>
    </p:spTree>
    <p:extLst>
      <p:ext uri="{BB962C8B-B14F-4D97-AF65-F5344CB8AC3E}">
        <p14:creationId xmlns:p14="http://schemas.microsoft.com/office/powerpoint/2010/main" val="4162342978"/>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8276D-D452-1C57-FDB7-F0601DA99373}"/>
              </a:ext>
            </a:extLst>
          </p:cNvPr>
          <p:cNvSpPr>
            <a:spLocks noGrp="1"/>
          </p:cNvSpPr>
          <p:nvPr>
            <p:ph type="title"/>
          </p:nvPr>
        </p:nvSpPr>
        <p:spPr>
          <a:xfrm>
            <a:off x="301752" y="1001685"/>
            <a:ext cx="10998571" cy="731520"/>
          </a:xfrm>
        </p:spPr>
        <p:txBody>
          <a:bodyPr>
            <a:normAutofit fontScale="90000"/>
          </a:bodyPr>
          <a:lstStyle/>
          <a:p>
            <a:r>
              <a:rPr lang="en-US" sz="4000" b="1" dirty="0">
                <a:solidFill>
                  <a:srgbClr val="FFB547"/>
                </a:solidFill>
              </a:rPr>
              <a:t>Conclusion: </a:t>
            </a:r>
            <a:br>
              <a:rPr lang="en-US" sz="4000" b="1" dirty="0">
                <a:solidFill>
                  <a:srgbClr val="FFB547"/>
                </a:solidFill>
              </a:rPr>
            </a:br>
            <a:r>
              <a:rPr lang="en-US" b="1" dirty="0">
                <a:solidFill>
                  <a:schemeClr val="accent5">
                    <a:lumMod val="40000"/>
                    <a:lumOff val="60000"/>
                  </a:schemeClr>
                </a:solidFill>
              </a:rPr>
              <a:t>Empowering the Future with Smart Solar Window Innovations</a:t>
            </a:r>
          </a:p>
        </p:txBody>
      </p:sp>
      <p:sp>
        <p:nvSpPr>
          <p:cNvPr id="3" name="Date Placeholder 2">
            <a:extLst>
              <a:ext uri="{FF2B5EF4-FFF2-40B4-BE49-F238E27FC236}">
                <a16:creationId xmlns:a16="http://schemas.microsoft.com/office/drawing/2014/main" id="{285DFDFB-79FD-F315-8E44-EE9F801FC08A}"/>
              </a:ext>
            </a:extLst>
          </p:cNvPr>
          <p:cNvSpPr>
            <a:spLocks noGrp="1"/>
          </p:cNvSpPr>
          <p:nvPr>
            <p:ph type="dt" sz="half" idx="14"/>
          </p:nvPr>
        </p:nvSpPr>
        <p:spPr/>
        <p:txBody>
          <a:bodyPr/>
          <a:lstStyle/>
          <a:p>
            <a:fld id="{CC886634-5CC1-4803-831B-300EE62EF91E}" type="datetime1">
              <a:rPr lang="en-US" smtClean="0"/>
              <a:t>3/25/2026</a:t>
            </a:fld>
            <a:endParaRPr lang="en-US"/>
          </a:p>
        </p:txBody>
      </p:sp>
      <p:sp>
        <p:nvSpPr>
          <p:cNvPr id="5" name="Slide Number Placeholder 4">
            <a:extLst>
              <a:ext uri="{FF2B5EF4-FFF2-40B4-BE49-F238E27FC236}">
                <a16:creationId xmlns:a16="http://schemas.microsoft.com/office/drawing/2014/main" id="{2D92583B-1851-D5D2-146A-918922CA4AD2}"/>
              </a:ext>
            </a:extLst>
          </p:cNvPr>
          <p:cNvSpPr>
            <a:spLocks noGrp="1"/>
          </p:cNvSpPr>
          <p:nvPr>
            <p:ph type="sldNum" sz="quarter" idx="16"/>
          </p:nvPr>
        </p:nvSpPr>
        <p:spPr/>
        <p:txBody>
          <a:bodyPr/>
          <a:lstStyle/>
          <a:p>
            <a:fld id="{5E0677F5-4A8A-4BF1-96BE-3BAE8FBAFE2E}" type="slidenum">
              <a:rPr lang="en-US" smtClean="0"/>
              <a:t>10</a:t>
            </a:fld>
            <a:endParaRPr lang="en-US"/>
          </a:p>
        </p:txBody>
      </p:sp>
      <p:sp>
        <p:nvSpPr>
          <p:cNvPr id="6" name="Content Placeholder 5">
            <a:extLst>
              <a:ext uri="{FF2B5EF4-FFF2-40B4-BE49-F238E27FC236}">
                <a16:creationId xmlns:a16="http://schemas.microsoft.com/office/drawing/2014/main" id="{74A54050-9FCB-23C6-7D50-E8578DBD58AF}"/>
              </a:ext>
            </a:extLst>
          </p:cNvPr>
          <p:cNvSpPr>
            <a:spLocks noGrp="1"/>
          </p:cNvSpPr>
          <p:nvPr>
            <p:ph sz="quarter" idx="13"/>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p:txBody>
          <a:bodyPr/>
          <a:lstStyle/>
          <a:p>
            <a:r>
              <a:rPr sz="1600" dirty="0">
                <a:solidFill>
                  <a:schemeClr val="accent5">
                    <a:lumMod val="40000"/>
                    <a:lumOff val="60000"/>
                  </a:schemeClr>
                </a:solidFill>
                <a:latin typeface="Arial Nova" panose="020B0504020202020204" pitchFamily="34" charset="0"/>
              </a:rPr>
              <a:t>Innovative Energy Solutions</a:t>
            </a:r>
          </a:p>
          <a:p>
            <a:pPr marL="742950" lvl="1" indent="-285750">
              <a:buFont typeface="Arial" panose="020B0604020202020204" pitchFamily="34" charset="0"/>
              <a:buChar char="•"/>
            </a:pPr>
            <a:r>
              <a:rPr dirty="0"/>
              <a:t>Smart solar windows offer a cutting-edge solution that combines advanced technology with innovative design for urban energy needs.</a:t>
            </a:r>
          </a:p>
          <a:p>
            <a:r>
              <a:rPr sz="1600" dirty="0">
                <a:solidFill>
                  <a:schemeClr val="accent5">
                    <a:lumMod val="40000"/>
                    <a:lumOff val="60000"/>
                  </a:schemeClr>
                </a:solidFill>
                <a:latin typeface="Arial Nova" panose="020B0504020202020204" pitchFamily="34" charset="0"/>
              </a:rPr>
              <a:t>Market Potential</a:t>
            </a:r>
          </a:p>
          <a:p>
            <a:pPr marL="742950" lvl="1" indent="-285750">
              <a:buFont typeface="Arial" panose="020B0604020202020204" pitchFamily="34" charset="0"/>
              <a:buChar char="•"/>
            </a:pPr>
            <a:r>
              <a:rPr dirty="0"/>
              <a:t>These solar windows have significant market potential due to their ability to integrate clean energy into urban architecture.</a:t>
            </a:r>
          </a:p>
          <a:p>
            <a:r>
              <a:rPr sz="1600" dirty="0">
                <a:solidFill>
                  <a:schemeClr val="accent5">
                    <a:lumMod val="40000"/>
                    <a:lumOff val="60000"/>
                  </a:schemeClr>
                </a:solidFill>
                <a:latin typeface="Arial Nova" panose="020B0504020202020204" pitchFamily="34" charset="0"/>
              </a:rPr>
              <a:t>Sustainability Impact</a:t>
            </a:r>
          </a:p>
          <a:p>
            <a:pPr marL="742950" lvl="1" indent="-285750">
              <a:buFont typeface="Arial" panose="020B0604020202020204" pitchFamily="34" charset="0"/>
              <a:buChar char="•"/>
            </a:pPr>
            <a:r>
              <a:rPr dirty="0"/>
              <a:t>Smart solar windows promote sustainability by enabling renewable energy integration and reducing building carbon footprints.</a:t>
            </a:r>
            <a:endParaRPr lang="en-US" dirty="0"/>
          </a:p>
        </p:txBody>
      </p:sp>
      <p:pic>
        <p:nvPicPr>
          <p:cNvPr id="7" name="Picture 6">
            <a:extLst>
              <a:ext uri="{FF2B5EF4-FFF2-40B4-BE49-F238E27FC236}">
                <a16:creationId xmlns:a16="http://schemas.microsoft.com/office/drawing/2014/main" id="{29BAF98D-3E5E-A844-75FE-26982536450F}"/>
              </a:ext>
            </a:extLst>
          </p:cNvPr>
          <p:cNvPicPr>
            <a:picLocks noChangeAspect="1"/>
          </p:cNvPicPr>
          <p:nvPr/>
        </p:nvPicPr>
        <p:blipFill>
          <a:blip r:embed="rId3"/>
          <a:stretch>
            <a:fillRect/>
          </a:stretch>
        </p:blipFill>
        <p:spPr>
          <a:xfrm>
            <a:off x="9380306" y="4426448"/>
            <a:ext cx="2821969" cy="2821969"/>
          </a:xfrm>
          <a:prstGeom prst="rect">
            <a:avLst/>
          </a:prstGeom>
        </p:spPr>
      </p:pic>
      <p:pic>
        <p:nvPicPr>
          <p:cNvPr id="12" name="Picture 11">
            <a:extLst>
              <a:ext uri="{FF2B5EF4-FFF2-40B4-BE49-F238E27FC236}">
                <a16:creationId xmlns:a16="http://schemas.microsoft.com/office/drawing/2014/main" id="{0FBB37E2-E063-8CE9-27D0-A48161023DC7}"/>
              </a:ext>
            </a:extLst>
          </p:cNvPr>
          <p:cNvPicPr>
            <a:picLocks noChangeAspect="1"/>
          </p:cNvPicPr>
          <p:nvPr/>
        </p:nvPicPr>
        <p:blipFill>
          <a:blip r:embed="rId4">
            <a:extLst>
              <a:ext uri="{28A0092B-C50C-407E-A947-70E740481C1C}">
                <a14:useLocalDpi xmlns:a14="http://schemas.microsoft.com/office/drawing/2010/main" val="0"/>
              </a:ext>
            </a:extLst>
          </a:blip>
          <a:srcRect l="1803" t="47580" r="10942" b="4137"/>
          <a:stretch>
            <a:fillRect/>
          </a:stretch>
        </p:blipFill>
        <p:spPr>
          <a:xfrm>
            <a:off x="421005" y="4413294"/>
            <a:ext cx="8999220" cy="2234592"/>
          </a:xfrm>
          <a:prstGeom prst="rect">
            <a:avLst/>
          </a:prstGeom>
        </p:spPr>
      </p:pic>
      <p:grpSp>
        <p:nvGrpSpPr>
          <p:cNvPr id="13" name="Group 12">
            <a:extLst>
              <a:ext uri="{FF2B5EF4-FFF2-40B4-BE49-F238E27FC236}">
                <a16:creationId xmlns:a16="http://schemas.microsoft.com/office/drawing/2014/main" id="{21EBA1FB-1411-6AA5-3425-F61CE55CE1D1}"/>
              </a:ext>
            </a:extLst>
          </p:cNvPr>
          <p:cNvGrpSpPr/>
          <p:nvPr/>
        </p:nvGrpSpPr>
        <p:grpSpPr>
          <a:xfrm>
            <a:off x="6199632" y="205338"/>
            <a:ext cx="6108192" cy="365760"/>
            <a:chOff x="6199632" y="137602"/>
            <a:chExt cx="6108192" cy="365760"/>
          </a:xfrm>
        </p:grpSpPr>
        <p:sp>
          <p:nvSpPr>
            <p:cNvPr id="14" name="Rectangle: Rounded Corners 13">
              <a:extLst>
                <a:ext uri="{FF2B5EF4-FFF2-40B4-BE49-F238E27FC236}">
                  <a16:creationId xmlns:a16="http://schemas.microsoft.com/office/drawing/2014/main" id="{C1FA43DF-DEA7-C563-F2EA-1CA7F535634F}"/>
                </a:ext>
              </a:extLst>
            </p:cNvPr>
            <p:cNvSpPr/>
            <p:nvPr/>
          </p:nvSpPr>
          <p:spPr>
            <a:xfrm>
              <a:off x="6199632" y="137602"/>
              <a:ext cx="5298583" cy="365760"/>
            </a:xfrm>
            <a:prstGeom prst="roundRect">
              <a:avLst/>
            </a:prstGeom>
            <a:gradFill flip="none" rotWithShape="1">
              <a:gsLst>
                <a:gs pos="0">
                  <a:schemeClr val="accent5">
                    <a:lumMod val="40000"/>
                    <a:lumOff val="60000"/>
                  </a:schemeClr>
                </a:gs>
                <a:gs pos="14000">
                  <a:schemeClr val="accent5">
                    <a:lumMod val="95000"/>
                    <a:lumOff val="5000"/>
                  </a:schemeClr>
                </a:gs>
                <a:gs pos="100000">
                  <a:schemeClr val="accent5">
                    <a:lumMod val="60000"/>
                  </a:schemeClr>
                </a:gs>
              </a:gsLst>
              <a:path path="circle">
                <a:fillToRect l="50000" t="130000" r="50000" b="-30000"/>
              </a:path>
              <a:tileRect/>
            </a:gradFill>
            <a:ln>
              <a:gradFill>
                <a:gsLst>
                  <a:gs pos="0">
                    <a:schemeClr val="accent1">
                      <a:lumMod val="5000"/>
                      <a:lumOff val="95000"/>
                      <a:alpha val="0"/>
                    </a:schemeClr>
                  </a:gs>
                  <a:gs pos="100000">
                    <a:schemeClr val="tx1">
                      <a:lumMod val="65000"/>
                    </a:schemeClr>
                  </a:gs>
                </a:gsLst>
                <a:lin ang="18900000" scaled="0"/>
              </a:gradFill>
            </a:ln>
            <a:scene3d>
              <a:camera prst="orthographicFront"/>
              <a:lightRig rig="threePt" dir="t"/>
            </a:scene3d>
            <a:sp3d>
              <a:bevelT w="127000" h="63500"/>
              <a:bevelB w="44450" h="4445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CD33EBD-55DE-02B1-23BB-1002F560A5EB}"/>
                </a:ext>
              </a:extLst>
            </p:cNvPr>
            <p:cNvSpPr txBox="1"/>
            <p:nvPr/>
          </p:nvSpPr>
          <p:spPr>
            <a:xfrm>
              <a:off x="6446885" y="138461"/>
              <a:ext cx="5860939" cy="338554"/>
            </a:xfrm>
            <a:prstGeom prst="rect">
              <a:avLst/>
            </a:prstGeom>
            <a:noFill/>
          </p:spPr>
          <p:txBody>
            <a:bodyPr wrap="square" rtlCol="0">
              <a:spAutoFit/>
            </a:bodyPr>
            <a:lstStyle/>
            <a:p>
              <a:r>
                <a:rPr lang="en-US" sz="1600" b="1" dirty="0">
                  <a:solidFill>
                    <a:schemeClr val="bg1"/>
                  </a:solidFill>
                </a:rPr>
                <a:t>The future of city planning just got powerfully amazing</a:t>
              </a:r>
            </a:p>
          </p:txBody>
        </p:sp>
      </p:grpSp>
    </p:spTree>
    <p:extLst>
      <p:ext uri="{BB962C8B-B14F-4D97-AF65-F5344CB8AC3E}">
        <p14:creationId xmlns:p14="http://schemas.microsoft.com/office/powerpoint/2010/main" val="1132442666"/>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05A24-0256-DD63-8B72-1DF81BEFE369}"/>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127AD89B-F8D4-2A0D-EF09-217DB881E7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2"/>
            <a:ext cx="12192003" cy="6858001"/>
          </a:xfrm>
          <a:prstGeom prst="rect">
            <a:avLst/>
          </a:prstGeom>
        </p:spPr>
      </p:pic>
      <p:sp>
        <p:nvSpPr>
          <p:cNvPr id="3" name="Title 2">
            <a:extLst>
              <a:ext uri="{FF2B5EF4-FFF2-40B4-BE49-F238E27FC236}">
                <a16:creationId xmlns:a16="http://schemas.microsoft.com/office/drawing/2014/main" id="{05EC9EF8-1103-FE73-B0B2-880AF6F9F8B0}"/>
              </a:ext>
            </a:extLst>
          </p:cNvPr>
          <p:cNvSpPr>
            <a:spLocks noGrp="1"/>
          </p:cNvSpPr>
          <p:nvPr>
            <p:ph type="title"/>
          </p:nvPr>
        </p:nvSpPr>
        <p:spPr>
          <a:xfrm>
            <a:off x="-14126" y="1"/>
            <a:ext cx="11758451" cy="6857999"/>
          </a:xfrm>
        </p:spPr>
        <p:txBody>
          <a:bodyPr>
            <a:normAutofit/>
          </a:bodyPr>
          <a:lstStyle/>
          <a:p>
            <a:pPr>
              <a:lnSpc>
                <a:spcPct val="100000"/>
              </a:lnSpc>
            </a:pPr>
            <a:r>
              <a:rPr lang="en-US" dirty="0">
                <a:solidFill>
                  <a:srgbClr val="FFB547"/>
                </a:solidFill>
              </a:rPr>
              <a:t>THE SUN.</a:t>
            </a:r>
            <a:br>
              <a:rPr lang="en-US" dirty="0">
                <a:solidFill>
                  <a:srgbClr val="FFB547"/>
                </a:solidFill>
              </a:rPr>
            </a:br>
            <a:r>
              <a:rPr lang="en-US" sz="2800" dirty="0">
                <a:solidFill>
                  <a:schemeClr val="accent5">
                    <a:lumMod val="40000"/>
                    <a:lumOff val="60000"/>
                  </a:schemeClr>
                </a:solidFill>
              </a:rPr>
              <a:t>93 MILLION MILES AWAY</a:t>
            </a:r>
            <a:br>
              <a:rPr lang="en-US" sz="2800" dirty="0">
                <a:solidFill>
                  <a:schemeClr val="accent5">
                    <a:lumMod val="40000"/>
                    <a:lumOff val="60000"/>
                  </a:schemeClr>
                </a:solidFill>
              </a:rPr>
            </a:br>
            <a:r>
              <a:rPr lang="en-US" sz="2800" dirty="0">
                <a:solidFill>
                  <a:schemeClr val="accent5">
                    <a:lumMod val="40000"/>
                    <a:lumOff val="60000"/>
                  </a:schemeClr>
                </a:solidFill>
              </a:rPr>
              <a:t>POWERING OUR FUTURE </a:t>
            </a:r>
            <a:br>
              <a:rPr lang="en-US" sz="2800" dirty="0">
                <a:solidFill>
                  <a:schemeClr val="accent5">
                    <a:lumMod val="40000"/>
                    <a:lumOff val="60000"/>
                  </a:schemeClr>
                </a:solidFill>
              </a:rPr>
            </a:br>
            <a:r>
              <a:rPr lang="en-US" sz="2800" dirty="0">
                <a:solidFill>
                  <a:schemeClr val="accent5">
                    <a:lumMod val="40000"/>
                    <a:lumOff val="60000"/>
                  </a:schemeClr>
                </a:solidFill>
              </a:rPr>
              <a:t>AND SAVING US FROM </a:t>
            </a:r>
            <a:br>
              <a:rPr lang="en-US" sz="2800" dirty="0">
                <a:solidFill>
                  <a:schemeClr val="accent5">
                    <a:lumMod val="40000"/>
                    <a:lumOff val="60000"/>
                  </a:schemeClr>
                </a:solidFill>
              </a:rPr>
            </a:br>
            <a:r>
              <a:rPr lang="en-US" sz="2800" dirty="0">
                <a:solidFill>
                  <a:schemeClr val="accent5">
                    <a:lumMod val="40000"/>
                    <a:lumOff val="60000"/>
                  </a:schemeClr>
                </a:solidFill>
              </a:rPr>
              <a:t>FOSSIL FUEL </a:t>
            </a:r>
            <a:br>
              <a:rPr lang="en-US" sz="2800" dirty="0">
                <a:solidFill>
                  <a:schemeClr val="accent5">
                    <a:lumMod val="40000"/>
                    <a:lumOff val="60000"/>
                  </a:schemeClr>
                </a:solidFill>
              </a:rPr>
            </a:br>
            <a:r>
              <a:rPr lang="en-US" sz="2800" dirty="0">
                <a:solidFill>
                  <a:schemeClr val="accent5">
                    <a:lumMod val="40000"/>
                    <a:lumOff val="60000"/>
                  </a:schemeClr>
                </a:solidFill>
              </a:rPr>
              <a:t>CONTAMINATION</a:t>
            </a:r>
          </a:p>
        </p:txBody>
      </p:sp>
      <p:sp>
        <p:nvSpPr>
          <p:cNvPr id="5" name="Date Placeholder 4">
            <a:extLst>
              <a:ext uri="{FF2B5EF4-FFF2-40B4-BE49-F238E27FC236}">
                <a16:creationId xmlns:a16="http://schemas.microsoft.com/office/drawing/2014/main" id="{E3734278-104F-DA12-0538-E79C820C4AAB}"/>
              </a:ext>
            </a:extLst>
          </p:cNvPr>
          <p:cNvSpPr>
            <a:spLocks noGrp="1"/>
          </p:cNvSpPr>
          <p:nvPr>
            <p:ph type="dt" sz="half" idx="14"/>
          </p:nvPr>
        </p:nvSpPr>
        <p:spPr/>
        <p:txBody>
          <a:bodyPr/>
          <a:lstStyle/>
          <a:p>
            <a:fld id="{3217167E-A41B-4442-B219-2E011EC75CCE}" type="datetime1">
              <a:rPr lang="en-US" smtClean="0"/>
              <a:t>3/25/2026</a:t>
            </a:fld>
            <a:endParaRPr lang="en-US" dirty="0"/>
          </a:p>
        </p:txBody>
      </p:sp>
      <p:sp>
        <p:nvSpPr>
          <p:cNvPr id="7" name="Slide Number Placeholder 6">
            <a:extLst>
              <a:ext uri="{FF2B5EF4-FFF2-40B4-BE49-F238E27FC236}">
                <a16:creationId xmlns:a16="http://schemas.microsoft.com/office/drawing/2014/main" id="{C74F64EA-1E4F-C3AA-A7B0-61ED51E868F7}"/>
              </a:ext>
            </a:extLst>
          </p:cNvPr>
          <p:cNvSpPr>
            <a:spLocks noGrp="1"/>
          </p:cNvSpPr>
          <p:nvPr>
            <p:ph type="sldNum" sz="quarter" idx="16"/>
          </p:nvPr>
        </p:nvSpPr>
        <p:spPr/>
        <p:txBody>
          <a:bodyPr/>
          <a:lstStyle/>
          <a:p>
            <a:fld id="{5E0677F5-4A8A-4BF1-96BE-3BAE8FBAFE2E}" type="slidenum">
              <a:rPr lang="en-US" smtClean="0"/>
              <a:pPr/>
              <a:t>2</a:t>
            </a:fld>
            <a:endParaRPr lang="en-US"/>
          </a:p>
        </p:txBody>
      </p:sp>
      <p:pic>
        <p:nvPicPr>
          <p:cNvPr id="17" name="Picture 16">
            <a:extLst>
              <a:ext uri="{FF2B5EF4-FFF2-40B4-BE49-F238E27FC236}">
                <a16:creationId xmlns:a16="http://schemas.microsoft.com/office/drawing/2014/main" id="{8D676864-E418-1D53-7B56-8BAC9D150CFF}"/>
              </a:ext>
            </a:extLst>
          </p:cNvPr>
          <p:cNvPicPr>
            <a:picLocks noChangeAspect="1"/>
          </p:cNvPicPr>
          <p:nvPr/>
        </p:nvPicPr>
        <p:blipFill>
          <a:blip r:embed="rId4">
            <a:extLst>
              <a:ext uri="{28A0092B-C50C-407E-A947-70E740481C1C}">
                <a14:useLocalDpi xmlns:a14="http://schemas.microsoft.com/office/drawing/2010/main" val="0"/>
              </a:ext>
            </a:extLst>
          </a:blip>
          <a:srcRect l="2775" t="18479" r="69807" b="55445"/>
          <a:stretch>
            <a:fillRect/>
          </a:stretch>
        </p:blipFill>
        <p:spPr>
          <a:xfrm>
            <a:off x="5619856" y="-3"/>
            <a:ext cx="6572144" cy="6858000"/>
          </a:xfrm>
          <a:prstGeom prst="rect">
            <a:avLst/>
          </a:prstGeom>
        </p:spPr>
      </p:pic>
      <p:pic>
        <p:nvPicPr>
          <p:cNvPr id="18" name="Picture 17">
            <a:extLst>
              <a:ext uri="{FF2B5EF4-FFF2-40B4-BE49-F238E27FC236}">
                <a16:creationId xmlns:a16="http://schemas.microsoft.com/office/drawing/2014/main" id="{F203128F-3BCB-0D9B-50CB-FE43FEF85A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25" y="4505325"/>
            <a:ext cx="2657475" cy="2657475"/>
          </a:xfrm>
          <a:prstGeom prst="rect">
            <a:avLst/>
          </a:prstGeom>
        </p:spPr>
      </p:pic>
      <p:grpSp>
        <p:nvGrpSpPr>
          <p:cNvPr id="19" name="Group 18">
            <a:extLst>
              <a:ext uri="{FF2B5EF4-FFF2-40B4-BE49-F238E27FC236}">
                <a16:creationId xmlns:a16="http://schemas.microsoft.com/office/drawing/2014/main" id="{5982E1E0-9665-64D1-F779-42C12CE998F4}"/>
              </a:ext>
            </a:extLst>
          </p:cNvPr>
          <p:cNvGrpSpPr/>
          <p:nvPr/>
        </p:nvGrpSpPr>
        <p:grpSpPr>
          <a:xfrm>
            <a:off x="6199632" y="205338"/>
            <a:ext cx="6108192" cy="365760"/>
            <a:chOff x="6199632" y="137602"/>
            <a:chExt cx="6108192" cy="365760"/>
          </a:xfrm>
        </p:grpSpPr>
        <p:sp>
          <p:nvSpPr>
            <p:cNvPr id="20" name="Rectangle: Rounded Corners 19">
              <a:extLst>
                <a:ext uri="{FF2B5EF4-FFF2-40B4-BE49-F238E27FC236}">
                  <a16:creationId xmlns:a16="http://schemas.microsoft.com/office/drawing/2014/main" id="{F5A64FB2-F38E-07AD-994E-1E53AFF42286}"/>
                </a:ext>
              </a:extLst>
            </p:cNvPr>
            <p:cNvSpPr/>
            <p:nvPr/>
          </p:nvSpPr>
          <p:spPr>
            <a:xfrm>
              <a:off x="6199632" y="137602"/>
              <a:ext cx="5298583" cy="365760"/>
            </a:xfrm>
            <a:prstGeom prst="roundRect">
              <a:avLst/>
            </a:prstGeom>
            <a:gradFill flip="none" rotWithShape="1">
              <a:gsLst>
                <a:gs pos="0">
                  <a:schemeClr val="accent5">
                    <a:lumMod val="40000"/>
                    <a:lumOff val="60000"/>
                  </a:schemeClr>
                </a:gs>
                <a:gs pos="14000">
                  <a:schemeClr val="accent5">
                    <a:lumMod val="95000"/>
                    <a:lumOff val="5000"/>
                  </a:schemeClr>
                </a:gs>
                <a:gs pos="100000">
                  <a:schemeClr val="accent5">
                    <a:lumMod val="60000"/>
                  </a:schemeClr>
                </a:gs>
              </a:gsLst>
              <a:path path="circle">
                <a:fillToRect l="50000" t="130000" r="50000" b="-30000"/>
              </a:path>
              <a:tileRect/>
            </a:gradFill>
            <a:ln>
              <a:gradFill>
                <a:gsLst>
                  <a:gs pos="0">
                    <a:schemeClr val="accent1">
                      <a:lumMod val="5000"/>
                      <a:lumOff val="95000"/>
                      <a:alpha val="0"/>
                    </a:schemeClr>
                  </a:gs>
                  <a:gs pos="100000">
                    <a:schemeClr val="tx1">
                      <a:lumMod val="65000"/>
                    </a:schemeClr>
                  </a:gs>
                </a:gsLst>
                <a:lin ang="18900000" scaled="0"/>
              </a:gradFill>
            </a:ln>
            <a:scene3d>
              <a:camera prst="orthographicFront"/>
              <a:lightRig rig="threePt" dir="t"/>
            </a:scene3d>
            <a:sp3d>
              <a:bevelT w="127000" h="63500"/>
              <a:bevelB w="44450" h="4445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4923087-357E-37B3-EC44-94A32E6F6ADB}"/>
                </a:ext>
              </a:extLst>
            </p:cNvPr>
            <p:cNvSpPr txBox="1"/>
            <p:nvPr/>
          </p:nvSpPr>
          <p:spPr>
            <a:xfrm>
              <a:off x="6446885" y="138461"/>
              <a:ext cx="5860939" cy="338554"/>
            </a:xfrm>
            <a:prstGeom prst="rect">
              <a:avLst/>
            </a:prstGeom>
            <a:noFill/>
          </p:spPr>
          <p:txBody>
            <a:bodyPr wrap="square" rtlCol="0">
              <a:spAutoFit/>
            </a:bodyPr>
            <a:lstStyle/>
            <a:p>
              <a:r>
                <a:rPr lang="en-US" sz="1600" b="1" dirty="0">
                  <a:solidFill>
                    <a:schemeClr val="bg1"/>
                  </a:solidFill>
                </a:rPr>
                <a:t>The future of city planning just got powerfully amazing</a:t>
              </a:r>
            </a:p>
          </p:txBody>
        </p:sp>
      </p:grpSp>
    </p:spTree>
    <p:extLst>
      <p:ext uri="{BB962C8B-B14F-4D97-AF65-F5344CB8AC3E}">
        <p14:creationId xmlns:p14="http://schemas.microsoft.com/office/powerpoint/2010/main" val="2793862404"/>
      </p:ext>
    </p:extLst>
  </p:cSld>
  <p:clrMapOvr>
    <a:masterClrMapping/>
  </p:clrMapOvr>
  <mc:AlternateContent xmlns:mc="http://schemas.openxmlformats.org/markup-compatibility/2006">
    <mc:Choice xmlns:p14="http://schemas.microsoft.com/office/powerpoint/2010/main" Requires="p14">
      <p:transition spd="slow" p14:dur="30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3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09D33-E152-A105-2825-FC7CA1E5D76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772E308-53A8-3A19-6B9E-41087057E076}"/>
              </a:ext>
            </a:extLst>
          </p:cNvPr>
          <p:cNvSpPr>
            <a:spLocks noGrp="1"/>
          </p:cNvSpPr>
          <p:nvPr>
            <p:ph type="title"/>
          </p:nvPr>
        </p:nvSpPr>
        <p:spPr>
          <a:xfrm>
            <a:off x="0" y="0"/>
            <a:ext cx="12301870" cy="6857998"/>
          </a:xfrm>
        </p:spPr>
        <p:txBody>
          <a:bodyPr>
            <a:normAutofit/>
          </a:bodyPr>
          <a:lstStyle/>
          <a:p>
            <a:endParaRPr lang="en-US" sz="7200" dirty="0"/>
          </a:p>
        </p:txBody>
      </p:sp>
      <p:sp>
        <p:nvSpPr>
          <p:cNvPr id="5" name="Date Placeholder 4">
            <a:extLst>
              <a:ext uri="{FF2B5EF4-FFF2-40B4-BE49-F238E27FC236}">
                <a16:creationId xmlns:a16="http://schemas.microsoft.com/office/drawing/2014/main" id="{69C5B936-FAFD-9025-7BF8-33F5FC4A1550}"/>
              </a:ext>
            </a:extLst>
          </p:cNvPr>
          <p:cNvSpPr>
            <a:spLocks noGrp="1"/>
          </p:cNvSpPr>
          <p:nvPr>
            <p:ph type="dt" sz="half" idx="14"/>
          </p:nvPr>
        </p:nvSpPr>
        <p:spPr/>
        <p:txBody>
          <a:bodyPr/>
          <a:lstStyle/>
          <a:p>
            <a:fld id="{E911BBC1-E815-4B79-AC44-D376D2376ADE}" type="datetime1">
              <a:rPr lang="en-US" smtClean="0"/>
              <a:t>3/25/2026</a:t>
            </a:fld>
            <a:endParaRPr lang="en-US" dirty="0"/>
          </a:p>
        </p:txBody>
      </p:sp>
      <p:sp>
        <p:nvSpPr>
          <p:cNvPr id="7" name="Slide Number Placeholder 6">
            <a:extLst>
              <a:ext uri="{FF2B5EF4-FFF2-40B4-BE49-F238E27FC236}">
                <a16:creationId xmlns:a16="http://schemas.microsoft.com/office/drawing/2014/main" id="{D33F3429-1A2E-2A06-BD23-FCD0DBA0B2FC}"/>
              </a:ext>
            </a:extLst>
          </p:cNvPr>
          <p:cNvSpPr>
            <a:spLocks noGrp="1"/>
          </p:cNvSpPr>
          <p:nvPr>
            <p:ph type="sldNum" sz="quarter" idx="16"/>
          </p:nvPr>
        </p:nvSpPr>
        <p:spPr/>
        <p:txBody>
          <a:bodyPr/>
          <a:lstStyle/>
          <a:p>
            <a:fld id="{5E0677F5-4A8A-4BF1-96BE-3BAE8FBAFE2E}" type="slidenum">
              <a:rPr lang="en-US" smtClean="0"/>
              <a:pPr/>
              <a:t>3</a:t>
            </a:fld>
            <a:endParaRPr lang="en-US"/>
          </a:p>
        </p:txBody>
      </p:sp>
      <p:pic>
        <p:nvPicPr>
          <p:cNvPr id="9" name="Picture 8">
            <a:extLst>
              <a:ext uri="{FF2B5EF4-FFF2-40B4-BE49-F238E27FC236}">
                <a16:creationId xmlns:a16="http://schemas.microsoft.com/office/drawing/2014/main" id="{7759104C-D6BB-309F-9BE7-F22074106B52}"/>
              </a:ext>
            </a:extLst>
          </p:cNvPr>
          <p:cNvPicPr>
            <a:picLocks noChangeAspect="1"/>
          </p:cNvPicPr>
          <p:nvPr/>
        </p:nvPicPr>
        <p:blipFill>
          <a:blip r:embed="rId3">
            <a:extLst>
              <a:ext uri="{28A0092B-C50C-407E-A947-70E740481C1C}">
                <a14:useLocalDpi xmlns:a14="http://schemas.microsoft.com/office/drawing/2010/main" val="0"/>
              </a:ext>
            </a:extLst>
          </a:blip>
          <a:srcRect l="2273" t="14340" r="1747" b="1509"/>
          <a:stretch>
            <a:fillRect/>
          </a:stretch>
        </p:blipFill>
        <p:spPr>
          <a:xfrm>
            <a:off x="4754804" y="1139573"/>
            <a:ext cx="6659820" cy="5296784"/>
          </a:xfrm>
          <a:prstGeom prst="round2DiagRect">
            <a:avLst>
              <a:gd name="adj1" fmla="val 16667"/>
              <a:gd name="adj2" fmla="val 0"/>
            </a:avLst>
          </a:prstGeom>
          <a:ln w="60325" cap="sq">
            <a:solidFill>
              <a:srgbClr val="FFFFFF"/>
            </a:solidFill>
            <a:miter lim="800000"/>
          </a:ln>
          <a:effectLst>
            <a:outerShdw blurRad="254000" algn="tl" rotWithShape="0">
              <a:srgbClr val="000000">
                <a:alpha val="43000"/>
              </a:srgbClr>
            </a:outerShdw>
          </a:effectLst>
        </p:spPr>
      </p:pic>
      <p:grpSp>
        <p:nvGrpSpPr>
          <p:cNvPr id="10" name="Group 9">
            <a:extLst>
              <a:ext uri="{FF2B5EF4-FFF2-40B4-BE49-F238E27FC236}">
                <a16:creationId xmlns:a16="http://schemas.microsoft.com/office/drawing/2014/main" id="{3DBD0341-EF01-7972-2B94-3C718600DF16}"/>
              </a:ext>
            </a:extLst>
          </p:cNvPr>
          <p:cNvGrpSpPr/>
          <p:nvPr/>
        </p:nvGrpSpPr>
        <p:grpSpPr>
          <a:xfrm>
            <a:off x="6199632" y="205338"/>
            <a:ext cx="6108192" cy="365760"/>
            <a:chOff x="6199632" y="137602"/>
            <a:chExt cx="6108192" cy="365760"/>
          </a:xfrm>
        </p:grpSpPr>
        <p:sp>
          <p:nvSpPr>
            <p:cNvPr id="11" name="Rectangle: Rounded Corners 10">
              <a:extLst>
                <a:ext uri="{FF2B5EF4-FFF2-40B4-BE49-F238E27FC236}">
                  <a16:creationId xmlns:a16="http://schemas.microsoft.com/office/drawing/2014/main" id="{4B51EA35-3A9B-6ABA-B827-C4EE7D9990FB}"/>
                </a:ext>
              </a:extLst>
            </p:cNvPr>
            <p:cNvSpPr/>
            <p:nvPr/>
          </p:nvSpPr>
          <p:spPr>
            <a:xfrm>
              <a:off x="6199632" y="137602"/>
              <a:ext cx="5298583" cy="365760"/>
            </a:xfrm>
            <a:prstGeom prst="roundRect">
              <a:avLst/>
            </a:prstGeom>
            <a:gradFill flip="none" rotWithShape="1">
              <a:gsLst>
                <a:gs pos="0">
                  <a:schemeClr val="accent5">
                    <a:lumMod val="40000"/>
                    <a:lumOff val="60000"/>
                  </a:schemeClr>
                </a:gs>
                <a:gs pos="14000">
                  <a:schemeClr val="accent5">
                    <a:lumMod val="95000"/>
                    <a:lumOff val="5000"/>
                  </a:schemeClr>
                </a:gs>
                <a:gs pos="100000">
                  <a:schemeClr val="accent5">
                    <a:lumMod val="60000"/>
                  </a:schemeClr>
                </a:gs>
              </a:gsLst>
              <a:path path="circle">
                <a:fillToRect l="50000" t="130000" r="50000" b="-30000"/>
              </a:path>
              <a:tileRect/>
            </a:gradFill>
            <a:ln>
              <a:gradFill>
                <a:gsLst>
                  <a:gs pos="0">
                    <a:schemeClr val="accent1">
                      <a:lumMod val="5000"/>
                      <a:lumOff val="95000"/>
                      <a:alpha val="0"/>
                    </a:schemeClr>
                  </a:gs>
                  <a:gs pos="100000">
                    <a:schemeClr val="tx1">
                      <a:lumMod val="65000"/>
                    </a:schemeClr>
                  </a:gs>
                </a:gsLst>
                <a:lin ang="18900000" scaled="0"/>
              </a:gradFill>
            </a:ln>
            <a:scene3d>
              <a:camera prst="orthographicFront"/>
              <a:lightRig rig="threePt" dir="t"/>
            </a:scene3d>
            <a:sp3d>
              <a:bevelT w="127000" h="63500"/>
              <a:bevelB w="44450" h="4445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E0F42D8-6035-8786-5E19-E7D3C6D328F5}"/>
                </a:ext>
              </a:extLst>
            </p:cNvPr>
            <p:cNvSpPr txBox="1"/>
            <p:nvPr/>
          </p:nvSpPr>
          <p:spPr>
            <a:xfrm>
              <a:off x="6446885" y="138461"/>
              <a:ext cx="5860939" cy="338554"/>
            </a:xfrm>
            <a:prstGeom prst="rect">
              <a:avLst/>
            </a:prstGeom>
            <a:noFill/>
          </p:spPr>
          <p:txBody>
            <a:bodyPr wrap="square" rtlCol="0">
              <a:spAutoFit/>
            </a:bodyPr>
            <a:lstStyle/>
            <a:p>
              <a:r>
                <a:rPr lang="en-US" sz="1600" b="1" dirty="0">
                  <a:solidFill>
                    <a:schemeClr val="bg1"/>
                  </a:solidFill>
                </a:rPr>
                <a:t>The future of city planning just got powerfully amazing</a:t>
              </a:r>
            </a:p>
          </p:txBody>
        </p:sp>
      </p:grpSp>
      <p:pic>
        <p:nvPicPr>
          <p:cNvPr id="13" name="Picture 12">
            <a:extLst>
              <a:ext uri="{FF2B5EF4-FFF2-40B4-BE49-F238E27FC236}">
                <a16:creationId xmlns:a16="http://schemas.microsoft.com/office/drawing/2014/main" id="{94D0262B-D72A-E739-0227-F5E800EB3FC1}"/>
              </a:ext>
            </a:extLst>
          </p:cNvPr>
          <p:cNvPicPr>
            <a:picLocks noChangeAspect="1"/>
          </p:cNvPicPr>
          <p:nvPr/>
        </p:nvPicPr>
        <p:blipFill>
          <a:blip r:embed="rId4"/>
          <a:stretch>
            <a:fillRect/>
          </a:stretch>
        </p:blipFill>
        <p:spPr>
          <a:xfrm>
            <a:off x="0" y="4777526"/>
            <a:ext cx="2368211" cy="2368211"/>
          </a:xfrm>
          <a:prstGeom prst="rect">
            <a:avLst/>
          </a:prstGeom>
        </p:spPr>
      </p:pic>
      <p:sp>
        <p:nvSpPr>
          <p:cNvPr id="14" name="TextBox 13">
            <a:extLst>
              <a:ext uri="{FF2B5EF4-FFF2-40B4-BE49-F238E27FC236}">
                <a16:creationId xmlns:a16="http://schemas.microsoft.com/office/drawing/2014/main" id="{A8EB6AED-643A-DA39-5ADC-765A1E45DC8E}"/>
              </a:ext>
            </a:extLst>
          </p:cNvPr>
          <p:cNvSpPr txBox="1"/>
          <p:nvPr/>
        </p:nvSpPr>
        <p:spPr>
          <a:xfrm>
            <a:off x="248709" y="851834"/>
            <a:ext cx="4714875" cy="2308324"/>
          </a:xfrm>
          <a:prstGeom prst="rect">
            <a:avLst/>
          </a:prstGeom>
          <a:noFill/>
        </p:spPr>
        <p:txBody>
          <a:bodyPr wrap="square" rtlCol="0">
            <a:spAutoFit/>
          </a:bodyPr>
          <a:lstStyle/>
          <a:p>
            <a:r>
              <a:rPr lang="en-US" sz="7200" b="1" dirty="0">
                <a:solidFill>
                  <a:srgbClr val="FFB547"/>
                </a:solidFill>
              </a:rPr>
              <a:t>HOW IT </a:t>
            </a:r>
            <a:br>
              <a:rPr lang="en-US" sz="7200" b="1" dirty="0">
                <a:solidFill>
                  <a:srgbClr val="FFB547"/>
                </a:solidFill>
              </a:rPr>
            </a:br>
            <a:r>
              <a:rPr lang="en-US" sz="7200" b="1" dirty="0">
                <a:solidFill>
                  <a:schemeClr val="accent5">
                    <a:lumMod val="40000"/>
                    <a:lumOff val="60000"/>
                  </a:schemeClr>
                </a:solidFill>
                <a:latin typeface="Arial Nova" panose="020B0504020202020204" pitchFamily="34" charset="0"/>
              </a:rPr>
              <a:t>WORKS</a:t>
            </a:r>
            <a:endParaRPr lang="en-US" sz="7200" dirty="0">
              <a:solidFill>
                <a:schemeClr val="accent5">
                  <a:lumMod val="40000"/>
                  <a:lumOff val="60000"/>
                </a:schemeClr>
              </a:solidFill>
              <a:latin typeface="Arial Nova" panose="020B0504020202020204" pitchFamily="34" charset="0"/>
            </a:endParaRPr>
          </a:p>
        </p:txBody>
      </p:sp>
    </p:spTree>
    <p:extLst>
      <p:ext uri="{BB962C8B-B14F-4D97-AF65-F5344CB8AC3E}">
        <p14:creationId xmlns:p14="http://schemas.microsoft.com/office/powerpoint/2010/main" val="816113681"/>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E9D077-B7E5-3958-2188-353442251DF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000"/>
                    </a14:imgEffect>
                  </a14:imgLayer>
                </a14:imgProps>
              </a:ext>
            </a:extLst>
          </a:blip>
          <a:srcRect l="635" t="44514" r="-751" b="202"/>
          <a:stretch>
            <a:fillRect/>
          </a:stretch>
        </p:blipFill>
        <p:spPr>
          <a:xfrm flipH="1">
            <a:off x="-104775" y="-1"/>
            <a:ext cx="12296775" cy="6858001"/>
          </a:xfrm>
          <a:prstGeom prst="rect">
            <a:avLst/>
          </a:prstGeom>
          <a:noFill/>
          <a:ln w="88900" cap="sq">
            <a:noFill/>
            <a:miter lim="800000"/>
          </a:ln>
          <a:effectLst>
            <a:outerShdw blurRad="55000" dist="18000" dir="5400000" algn="tl" rotWithShape="0">
              <a:srgbClr val="000000">
                <a:alpha val="40000"/>
              </a:srgbClr>
            </a:outerShdw>
          </a:effectLst>
          <a:scene3d>
            <a:camera prst="orthographicFront">
              <a:rot lat="0" lon="0" rev="0"/>
            </a:camera>
            <a:lightRig rig="twoPt" dir="t">
              <a:rot lat="0" lon="0" rev="7200000"/>
            </a:lightRig>
          </a:scene3d>
          <a:sp3d>
            <a:contourClr>
              <a:srgbClr val="FFFFFF"/>
            </a:contourClr>
          </a:sp3d>
        </p:spPr>
      </p:pic>
      <p:sp>
        <p:nvSpPr>
          <p:cNvPr id="3" name="Title 2">
            <a:extLst>
              <a:ext uri="{FF2B5EF4-FFF2-40B4-BE49-F238E27FC236}">
                <a16:creationId xmlns:a16="http://schemas.microsoft.com/office/drawing/2014/main" id="{B3D22109-2C82-EDC0-B845-2F14927834FD}"/>
              </a:ext>
            </a:extLst>
          </p:cNvPr>
          <p:cNvSpPr>
            <a:spLocks noGrp="1"/>
          </p:cNvSpPr>
          <p:nvPr>
            <p:ph type="title"/>
          </p:nvPr>
        </p:nvSpPr>
        <p:spPr>
          <a:xfrm>
            <a:off x="-1" y="1"/>
            <a:ext cx="13982701" cy="6935623"/>
          </a:xfrm>
        </p:spPr>
        <p:txBody>
          <a:bodyPr>
            <a:normAutofit/>
          </a:bodyPr>
          <a:lstStyle/>
          <a:p>
            <a:r>
              <a:rPr lang="en-US" sz="5400" dirty="0">
                <a:solidFill>
                  <a:srgbClr val="FFB547"/>
                </a:solidFill>
                <a:latin typeface="Arial Nova" panose="020B0504020202020204" pitchFamily="34" charset="0"/>
              </a:rPr>
              <a:t>FUTURE BUILDINGS</a:t>
            </a:r>
            <a:endParaRPr lang="en-US" sz="3200" dirty="0">
              <a:solidFill>
                <a:srgbClr val="FFB547"/>
              </a:solidFill>
            </a:endParaRPr>
          </a:p>
        </p:txBody>
      </p:sp>
      <p:sp>
        <p:nvSpPr>
          <p:cNvPr id="5" name="Date Placeholder 4">
            <a:extLst>
              <a:ext uri="{FF2B5EF4-FFF2-40B4-BE49-F238E27FC236}">
                <a16:creationId xmlns:a16="http://schemas.microsoft.com/office/drawing/2014/main" id="{0A743BB5-CA56-1C54-3875-7FAA8E2A13A4}"/>
              </a:ext>
            </a:extLst>
          </p:cNvPr>
          <p:cNvSpPr>
            <a:spLocks noGrp="1"/>
          </p:cNvSpPr>
          <p:nvPr>
            <p:ph type="dt" sz="half" idx="14"/>
          </p:nvPr>
        </p:nvSpPr>
        <p:spPr/>
        <p:txBody>
          <a:bodyPr/>
          <a:lstStyle/>
          <a:p>
            <a:fld id="{6284E5A8-CA65-4C06-BA96-C24CF90F2036}" type="datetime1">
              <a:rPr lang="en-US" smtClean="0"/>
              <a:t>3/25/2026</a:t>
            </a:fld>
            <a:endParaRPr lang="en-US" dirty="0"/>
          </a:p>
        </p:txBody>
      </p:sp>
      <p:sp>
        <p:nvSpPr>
          <p:cNvPr id="7" name="Slide Number Placeholder 6">
            <a:extLst>
              <a:ext uri="{FF2B5EF4-FFF2-40B4-BE49-F238E27FC236}">
                <a16:creationId xmlns:a16="http://schemas.microsoft.com/office/drawing/2014/main" id="{3264E3B2-EB46-82E1-55FE-0F29A71C116C}"/>
              </a:ext>
            </a:extLst>
          </p:cNvPr>
          <p:cNvSpPr>
            <a:spLocks noGrp="1"/>
          </p:cNvSpPr>
          <p:nvPr>
            <p:ph type="sldNum" sz="quarter" idx="16"/>
          </p:nvPr>
        </p:nvSpPr>
        <p:spPr/>
        <p:txBody>
          <a:bodyPr/>
          <a:lstStyle/>
          <a:p>
            <a:fld id="{5E0677F5-4A8A-4BF1-96BE-3BAE8FBAFE2E}" type="slidenum">
              <a:rPr lang="en-US" smtClean="0"/>
              <a:pPr/>
              <a:t>4</a:t>
            </a:fld>
            <a:endParaRPr lang="en-US"/>
          </a:p>
        </p:txBody>
      </p:sp>
      <p:sp>
        <p:nvSpPr>
          <p:cNvPr id="14" name="TextBox 13">
            <a:extLst>
              <a:ext uri="{FF2B5EF4-FFF2-40B4-BE49-F238E27FC236}">
                <a16:creationId xmlns:a16="http://schemas.microsoft.com/office/drawing/2014/main" id="{62BD3852-286B-B047-9CCB-E752C465C034}"/>
              </a:ext>
            </a:extLst>
          </p:cNvPr>
          <p:cNvSpPr txBox="1"/>
          <p:nvPr/>
        </p:nvSpPr>
        <p:spPr>
          <a:xfrm>
            <a:off x="301752" y="1673352"/>
            <a:ext cx="6629400" cy="1815882"/>
          </a:xfrm>
          <a:prstGeom prst="rect">
            <a:avLst/>
          </a:prstGeom>
          <a:noFill/>
        </p:spPr>
        <p:txBody>
          <a:bodyPr wrap="square" rtlCol="0">
            <a:spAutoFit/>
          </a:bodyPr>
          <a:lstStyle/>
          <a:p>
            <a:r>
              <a:rPr lang="en-US" sz="2800" dirty="0">
                <a:solidFill>
                  <a:schemeClr val="accent5">
                    <a:lumMod val="40000"/>
                    <a:lumOff val="60000"/>
                  </a:schemeClr>
                </a:solidFill>
              </a:rPr>
              <a:t>ABLE TO POWER </a:t>
            </a:r>
            <a:br>
              <a:rPr lang="en-US" sz="2800" dirty="0">
                <a:solidFill>
                  <a:schemeClr val="accent5">
                    <a:lumMod val="40000"/>
                    <a:lumOff val="60000"/>
                  </a:schemeClr>
                </a:solidFill>
              </a:rPr>
            </a:br>
            <a:r>
              <a:rPr lang="en-US" sz="2800" dirty="0">
                <a:solidFill>
                  <a:schemeClr val="accent5">
                    <a:lumMod val="40000"/>
                    <a:lumOff val="60000"/>
                  </a:schemeClr>
                </a:solidFill>
              </a:rPr>
              <a:t>THEMSELVES</a:t>
            </a:r>
            <a:br>
              <a:rPr lang="en-US" sz="2800" dirty="0">
                <a:solidFill>
                  <a:schemeClr val="accent5">
                    <a:lumMod val="40000"/>
                    <a:lumOff val="60000"/>
                  </a:schemeClr>
                </a:solidFill>
              </a:rPr>
            </a:br>
            <a:r>
              <a:rPr lang="en-US" sz="2800" dirty="0">
                <a:solidFill>
                  <a:schemeClr val="accent5">
                    <a:lumMod val="40000"/>
                    <a:lumOff val="60000"/>
                  </a:schemeClr>
                </a:solidFill>
              </a:rPr>
              <a:t>AND ADJACENT </a:t>
            </a:r>
            <a:br>
              <a:rPr lang="en-US" sz="2800" dirty="0">
                <a:solidFill>
                  <a:schemeClr val="accent5">
                    <a:lumMod val="40000"/>
                    <a:lumOff val="60000"/>
                  </a:schemeClr>
                </a:solidFill>
              </a:rPr>
            </a:br>
            <a:r>
              <a:rPr lang="en-US" sz="2800" dirty="0">
                <a:solidFill>
                  <a:schemeClr val="accent5">
                    <a:lumMod val="40000"/>
                    <a:lumOff val="60000"/>
                  </a:schemeClr>
                </a:solidFill>
              </a:rPr>
              <a:t>BUILDINGS</a:t>
            </a:r>
          </a:p>
        </p:txBody>
      </p:sp>
      <p:pic>
        <p:nvPicPr>
          <p:cNvPr id="16" name="Picture 15">
            <a:extLst>
              <a:ext uri="{FF2B5EF4-FFF2-40B4-BE49-F238E27FC236}">
                <a16:creationId xmlns:a16="http://schemas.microsoft.com/office/drawing/2014/main" id="{9C60A267-70B3-4D04-4933-D4E2C39484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25" y="4505325"/>
            <a:ext cx="2657475" cy="2657475"/>
          </a:xfrm>
          <a:prstGeom prst="rect">
            <a:avLst/>
          </a:prstGeom>
        </p:spPr>
      </p:pic>
      <p:grpSp>
        <p:nvGrpSpPr>
          <p:cNvPr id="17" name="Group 16">
            <a:extLst>
              <a:ext uri="{FF2B5EF4-FFF2-40B4-BE49-F238E27FC236}">
                <a16:creationId xmlns:a16="http://schemas.microsoft.com/office/drawing/2014/main" id="{1C8F01F9-BBE4-8797-E86C-9B4B67875C94}"/>
              </a:ext>
            </a:extLst>
          </p:cNvPr>
          <p:cNvGrpSpPr/>
          <p:nvPr/>
        </p:nvGrpSpPr>
        <p:grpSpPr>
          <a:xfrm>
            <a:off x="6199632" y="205338"/>
            <a:ext cx="6108192" cy="365760"/>
            <a:chOff x="6199632" y="137602"/>
            <a:chExt cx="6108192" cy="365760"/>
          </a:xfrm>
        </p:grpSpPr>
        <p:sp>
          <p:nvSpPr>
            <p:cNvPr id="18" name="Rectangle: Rounded Corners 17">
              <a:extLst>
                <a:ext uri="{FF2B5EF4-FFF2-40B4-BE49-F238E27FC236}">
                  <a16:creationId xmlns:a16="http://schemas.microsoft.com/office/drawing/2014/main" id="{CD792A6F-B3D6-41E6-7AB3-DA948ABB6D6F}"/>
                </a:ext>
              </a:extLst>
            </p:cNvPr>
            <p:cNvSpPr/>
            <p:nvPr/>
          </p:nvSpPr>
          <p:spPr>
            <a:xfrm>
              <a:off x="6199632" y="137602"/>
              <a:ext cx="5298583" cy="365760"/>
            </a:xfrm>
            <a:prstGeom prst="roundRect">
              <a:avLst/>
            </a:prstGeom>
            <a:gradFill flip="none" rotWithShape="1">
              <a:gsLst>
                <a:gs pos="0">
                  <a:schemeClr val="accent5">
                    <a:lumMod val="40000"/>
                    <a:lumOff val="60000"/>
                  </a:schemeClr>
                </a:gs>
                <a:gs pos="14000">
                  <a:schemeClr val="accent5">
                    <a:lumMod val="95000"/>
                    <a:lumOff val="5000"/>
                  </a:schemeClr>
                </a:gs>
                <a:gs pos="100000">
                  <a:schemeClr val="accent5">
                    <a:lumMod val="60000"/>
                  </a:schemeClr>
                </a:gs>
              </a:gsLst>
              <a:path path="circle">
                <a:fillToRect l="50000" t="130000" r="50000" b="-30000"/>
              </a:path>
              <a:tileRect/>
            </a:gradFill>
            <a:ln>
              <a:gradFill>
                <a:gsLst>
                  <a:gs pos="0">
                    <a:schemeClr val="accent1">
                      <a:lumMod val="5000"/>
                      <a:lumOff val="95000"/>
                      <a:alpha val="0"/>
                    </a:schemeClr>
                  </a:gs>
                  <a:gs pos="100000">
                    <a:schemeClr val="tx1">
                      <a:lumMod val="65000"/>
                    </a:schemeClr>
                  </a:gs>
                </a:gsLst>
                <a:lin ang="18900000" scaled="0"/>
              </a:gradFill>
            </a:ln>
            <a:scene3d>
              <a:camera prst="orthographicFront"/>
              <a:lightRig rig="threePt" dir="t"/>
            </a:scene3d>
            <a:sp3d>
              <a:bevelT w="127000" h="63500"/>
              <a:bevelB w="44450" h="4445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6F11BAB-6930-A3DC-3B88-483E086E3990}"/>
                </a:ext>
              </a:extLst>
            </p:cNvPr>
            <p:cNvSpPr txBox="1"/>
            <p:nvPr/>
          </p:nvSpPr>
          <p:spPr>
            <a:xfrm>
              <a:off x="6446885" y="138461"/>
              <a:ext cx="5860939" cy="338554"/>
            </a:xfrm>
            <a:prstGeom prst="rect">
              <a:avLst/>
            </a:prstGeom>
            <a:noFill/>
          </p:spPr>
          <p:txBody>
            <a:bodyPr wrap="square" rtlCol="0">
              <a:spAutoFit/>
            </a:bodyPr>
            <a:lstStyle/>
            <a:p>
              <a:r>
                <a:rPr lang="en-US" sz="1600" b="1" dirty="0">
                  <a:solidFill>
                    <a:schemeClr val="bg1"/>
                  </a:solidFill>
                </a:rPr>
                <a:t>The future of city planning just got powerfully amazing</a:t>
              </a:r>
            </a:p>
          </p:txBody>
        </p:sp>
      </p:grpSp>
    </p:spTree>
    <p:extLst>
      <p:ext uri="{BB962C8B-B14F-4D97-AF65-F5344CB8AC3E}">
        <p14:creationId xmlns:p14="http://schemas.microsoft.com/office/powerpoint/2010/main" val="1602035697"/>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0C86D-0572-3C94-22C2-1774AAA919F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F16119A-04AA-47B6-FEBD-EE3DE56D520F}"/>
              </a:ext>
            </a:extLst>
          </p:cNvPr>
          <p:cNvSpPr>
            <a:spLocks noGrp="1"/>
          </p:cNvSpPr>
          <p:nvPr>
            <p:ph type="title"/>
          </p:nvPr>
        </p:nvSpPr>
        <p:spPr>
          <a:xfrm>
            <a:off x="0" y="0"/>
            <a:ext cx="6096000" cy="6857998"/>
          </a:xfrm>
        </p:spPr>
        <p:txBody>
          <a:bodyPr>
            <a:normAutofit/>
          </a:bodyPr>
          <a:lstStyle/>
          <a:p>
            <a:endParaRPr lang="en-US" sz="3200" dirty="0">
              <a:solidFill>
                <a:schemeClr val="accent5">
                  <a:lumMod val="20000"/>
                  <a:lumOff val="80000"/>
                </a:schemeClr>
              </a:solidFill>
            </a:endParaRPr>
          </a:p>
        </p:txBody>
      </p:sp>
      <p:sp>
        <p:nvSpPr>
          <p:cNvPr id="5" name="Date Placeholder 4">
            <a:extLst>
              <a:ext uri="{FF2B5EF4-FFF2-40B4-BE49-F238E27FC236}">
                <a16:creationId xmlns:a16="http://schemas.microsoft.com/office/drawing/2014/main" id="{ECB69E0A-C560-7F04-59A4-54AC3F2A860A}"/>
              </a:ext>
            </a:extLst>
          </p:cNvPr>
          <p:cNvSpPr>
            <a:spLocks noGrp="1"/>
          </p:cNvSpPr>
          <p:nvPr>
            <p:ph type="dt" sz="half" idx="14"/>
          </p:nvPr>
        </p:nvSpPr>
        <p:spPr/>
        <p:txBody>
          <a:bodyPr/>
          <a:lstStyle/>
          <a:p>
            <a:fld id="{F01F5E70-ECC5-4C0A-BA67-5EF40F0B9EBC}" type="datetime1">
              <a:rPr lang="en-US" smtClean="0"/>
              <a:t>3/25/2026</a:t>
            </a:fld>
            <a:endParaRPr lang="en-US" dirty="0"/>
          </a:p>
        </p:txBody>
      </p:sp>
      <p:sp>
        <p:nvSpPr>
          <p:cNvPr id="7" name="Slide Number Placeholder 6">
            <a:extLst>
              <a:ext uri="{FF2B5EF4-FFF2-40B4-BE49-F238E27FC236}">
                <a16:creationId xmlns:a16="http://schemas.microsoft.com/office/drawing/2014/main" id="{DC8D894A-E3CD-44B7-4F00-E9D742DEFEBA}"/>
              </a:ext>
            </a:extLst>
          </p:cNvPr>
          <p:cNvSpPr>
            <a:spLocks noGrp="1"/>
          </p:cNvSpPr>
          <p:nvPr>
            <p:ph type="sldNum" sz="quarter" idx="16"/>
          </p:nvPr>
        </p:nvSpPr>
        <p:spPr/>
        <p:txBody>
          <a:bodyPr/>
          <a:lstStyle/>
          <a:p>
            <a:fld id="{5E0677F5-4A8A-4BF1-96BE-3BAE8FBAFE2E}" type="slidenum">
              <a:rPr lang="en-US" smtClean="0"/>
              <a:pPr/>
              <a:t>5</a:t>
            </a:fld>
            <a:endParaRPr lang="en-US"/>
          </a:p>
        </p:txBody>
      </p:sp>
      <p:pic>
        <p:nvPicPr>
          <p:cNvPr id="8" name="Picture 7">
            <a:extLst>
              <a:ext uri="{FF2B5EF4-FFF2-40B4-BE49-F238E27FC236}">
                <a16:creationId xmlns:a16="http://schemas.microsoft.com/office/drawing/2014/main" id="{2980DAA2-73A8-EBA6-4C5D-6D1C7656AD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0166" y="1034364"/>
            <a:ext cx="5610380" cy="5480526"/>
          </a:xfrm>
          <a:prstGeom prst="round2DiagRect">
            <a:avLst>
              <a:gd name="adj1" fmla="val 16667"/>
              <a:gd name="adj2" fmla="val 0"/>
            </a:avLst>
          </a:prstGeom>
          <a:ln w="60325" cap="sq">
            <a:solidFill>
              <a:srgbClr val="FFFFFF"/>
            </a:solidFill>
            <a:miter lim="800000"/>
          </a:ln>
          <a:effectLst>
            <a:outerShdw blurRad="254000" algn="tl" rotWithShape="0">
              <a:srgbClr val="000000">
                <a:alpha val="43000"/>
              </a:srgbClr>
            </a:outerShdw>
          </a:effectLst>
        </p:spPr>
      </p:pic>
      <p:pic>
        <p:nvPicPr>
          <p:cNvPr id="14" name="Picture 13">
            <a:extLst>
              <a:ext uri="{FF2B5EF4-FFF2-40B4-BE49-F238E27FC236}">
                <a16:creationId xmlns:a16="http://schemas.microsoft.com/office/drawing/2014/main" id="{C1CB9589-C516-A0ED-FC21-2CBD435C99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925" y="4505325"/>
            <a:ext cx="2657475" cy="2657475"/>
          </a:xfrm>
          <a:prstGeom prst="rect">
            <a:avLst/>
          </a:prstGeom>
        </p:spPr>
      </p:pic>
      <p:sp>
        <p:nvSpPr>
          <p:cNvPr id="15" name="TextBox 14">
            <a:extLst>
              <a:ext uri="{FF2B5EF4-FFF2-40B4-BE49-F238E27FC236}">
                <a16:creationId xmlns:a16="http://schemas.microsoft.com/office/drawing/2014/main" id="{9A4F7162-78A6-B738-81DB-BA5A7AF3F382}"/>
              </a:ext>
            </a:extLst>
          </p:cNvPr>
          <p:cNvSpPr txBox="1"/>
          <p:nvPr/>
        </p:nvSpPr>
        <p:spPr>
          <a:xfrm>
            <a:off x="301752" y="829181"/>
            <a:ext cx="4927600" cy="3046988"/>
          </a:xfrm>
          <a:prstGeom prst="rect">
            <a:avLst/>
          </a:prstGeom>
          <a:noFill/>
        </p:spPr>
        <p:txBody>
          <a:bodyPr wrap="square" rtlCol="0">
            <a:spAutoFit/>
          </a:bodyPr>
          <a:lstStyle/>
          <a:p>
            <a:r>
              <a:rPr lang="en-US" sz="5400" dirty="0">
                <a:solidFill>
                  <a:srgbClr val="FFB547"/>
                </a:solidFill>
                <a:latin typeface="Arial Nova" panose="020B0504020202020204" pitchFamily="34" charset="0"/>
              </a:rPr>
              <a:t>THE LUMEN BUILDING </a:t>
            </a:r>
            <a:br>
              <a:rPr lang="en-US" dirty="0">
                <a:solidFill>
                  <a:srgbClr val="FFB547"/>
                </a:solidFill>
              </a:rPr>
            </a:br>
            <a:r>
              <a:rPr lang="en-US" sz="2800" dirty="0">
                <a:solidFill>
                  <a:schemeClr val="accent5">
                    <a:lumMod val="20000"/>
                    <a:lumOff val="80000"/>
                  </a:schemeClr>
                </a:solidFill>
              </a:rPr>
              <a:t>IS OPERATED BY A COMPUTER, AI, AND REDUNDANT SYSTEMS</a:t>
            </a:r>
            <a:endParaRPr lang="en-US" sz="2800" dirty="0"/>
          </a:p>
        </p:txBody>
      </p:sp>
      <p:grpSp>
        <p:nvGrpSpPr>
          <p:cNvPr id="16" name="Group 15">
            <a:extLst>
              <a:ext uri="{FF2B5EF4-FFF2-40B4-BE49-F238E27FC236}">
                <a16:creationId xmlns:a16="http://schemas.microsoft.com/office/drawing/2014/main" id="{DA41E976-B767-115A-2217-26D31F55E7C2}"/>
              </a:ext>
            </a:extLst>
          </p:cNvPr>
          <p:cNvGrpSpPr/>
          <p:nvPr/>
        </p:nvGrpSpPr>
        <p:grpSpPr>
          <a:xfrm>
            <a:off x="6199632" y="205338"/>
            <a:ext cx="6108192" cy="365760"/>
            <a:chOff x="6199632" y="137602"/>
            <a:chExt cx="6108192" cy="365760"/>
          </a:xfrm>
        </p:grpSpPr>
        <p:sp>
          <p:nvSpPr>
            <p:cNvPr id="17" name="Rectangle: Rounded Corners 16">
              <a:extLst>
                <a:ext uri="{FF2B5EF4-FFF2-40B4-BE49-F238E27FC236}">
                  <a16:creationId xmlns:a16="http://schemas.microsoft.com/office/drawing/2014/main" id="{506BF930-D351-7571-7BDC-F6CA3F810478}"/>
                </a:ext>
              </a:extLst>
            </p:cNvPr>
            <p:cNvSpPr/>
            <p:nvPr/>
          </p:nvSpPr>
          <p:spPr>
            <a:xfrm>
              <a:off x="6199632" y="137602"/>
              <a:ext cx="5298583" cy="365760"/>
            </a:xfrm>
            <a:prstGeom prst="roundRect">
              <a:avLst/>
            </a:prstGeom>
            <a:gradFill flip="none" rotWithShape="1">
              <a:gsLst>
                <a:gs pos="0">
                  <a:schemeClr val="accent5">
                    <a:lumMod val="40000"/>
                    <a:lumOff val="60000"/>
                  </a:schemeClr>
                </a:gs>
                <a:gs pos="14000">
                  <a:schemeClr val="accent5">
                    <a:lumMod val="95000"/>
                    <a:lumOff val="5000"/>
                  </a:schemeClr>
                </a:gs>
                <a:gs pos="100000">
                  <a:schemeClr val="accent5">
                    <a:lumMod val="60000"/>
                  </a:schemeClr>
                </a:gs>
              </a:gsLst>
              <a:path path="circle">
                <a:fillToRect l="50000" t="130000" r="50000" b="-30000"/>
              </a:path>
              <a:tileRect/>
            </a:gradFill>
            <a:ln>
              <a:gradFill>
                <a:gsLst>
                  <a:gs pos="0">
                    <a:schemeClr val="accent1">
                      <a:lumMod val="5000"/>
                      <a:lumOff val="95000"/>
                      <a:alpha val="0"/>
                    </a:schemeClr>
                  </a:gs>
                  <a:gs pos="100000">
                    <a:schemeClr val="tx1">
                      <a:lumMod val="65000"/>
                    </a:schemeClr>
                  </a:gs>
                </a:gsLst>
                <a:lin ang="18900000" scaled="0"/>
              </a:gradFill>
            </a:ln>
            <a:scene3d>
              <a:camera prst="orthographicFront"/>
              <a:lightRig rig="threePt" dir="t"/>
            </a:scene3d>
            <a:sp3d>
              <a:bevelT w="127000" h="63500"/>
              <a:bevelB w="44450" h="4445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3A78E20-50C3-5A72-91A7-0CCF1844651F}"/>
                </a:ext>
              </a:extLst>
            </p:cNvPr>
            <p:cNvSpPr txBox="1"/>
            <p:nvPr/>
          </p:nvSpPr>
          <p:spPr>
            <a:xfrm>
              <a:off x="6446885" y="138461"/>
              <a:ext cx="5860939" cy="338554"/>
            </a:xfrm>
            <a:prstGeom prst="rect">
              <a:avLst/>
            </a:prstGeom>
            <a:noFill/>
          </p:spPr>
          <p:txBody>
            <a:bodyPr wrap="square" rtlCol="0">
              <a:spAutoFit/>
            </a:bodyPr>
            <a:lstStyle/>
            <a:p>
              <a:r>
                <a:rPr lang="en-US" sz="1600" b="1" dirty="0">
                  <a:solidFill>
                    <a:schemeClr val="bg1"/>
                  </a:solidFill>
                </a:rPr>
                <a:t>The future of city planning just got powerfully amazing</a:t>
              </a:r>
            </a:p>
          </p:txBody>
        </p:sp>
      </p:grpSp>
    </p:spTree>
    <p:extLst>
      <p:ext uri="{BB962C8B-B14F-4D97-AF65-F5344CB8AC3E}">
        <p14:creationId xmlns:p14="http://schemas.microsoft.com/office/powerpoint/2010/main" val="3544616088"/>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F3115-985C-7E45-F0C9-9833AA9EC2A6}"/>
              </a:ext>
            </a:extLst>
          </p:cNvPr>
          <p:cNvSpPr>
            <a:spLocks noGrp="1"/>
          </p:cNvSpPr>
          <p:nvPr>
            <p:ph type="title"/>
          </p:nvPr>
        </p:nvSpPr>
        <p:spPr>
          <a:xfrm>
            <a:off x="310700" y="1028380"/>
            <a:ext cx="10858500" cy="692389"/>
          </a:xfrm>
        </p:spPr>
        <p:txBody>
          <a:bodyPr>
            <a:normAutofit fontScale="90000"/>
          </a:bodyPr>
          <a:lstStyle/>
          <a:p>
            <a:r>
              <a:rPr lang="en-US" sz="4000" b="1" dirty="0">
                <a:solidFill>
                  <a:srgbClr val="FFB547"/>
                </a:solidFill>
              </a:rPr>
              <a:t>Product Architecture: </a:t>
            </a:r>
            <a:br>
              <a:rPr lang="en-US" b="1" dirty="0">
                <a:solidFill>
                  <a:srgbClr val="FFB547"/>
                </a:solidFill>
              </a:rPr>
            </a:br>
            <a:r>
              <a:rPr lang="en-US" b="1" dirty="0">
                <a:solidFill>
                  <a:schemeClr val="accent5">
                    <a:lumMod val="40000"/>
                    <a:lumOff val="60000"/>
                  </a:schemeClr>
                </a:solidFill>
              </a:rPr>
              <a:t>Design, Technology, and Performance Features</a:t>
            </a:r>
          </a:p>
        </p:txBody>
      </p:sp>
      <p:sp>
        <p:nvSpPr>
          <p:cNvPr id="3" name="Date Placeholder 2">
            <a:extLst>
              <a:ext uri="{FF2B5EF4-FFF2-40B4-BE49-F238E27FC236}">
                <a16:creationId xmlns:a16="http://schemas.microsoft.com/office/drawing/2014/main" id="{741F0D52-8254-FAB0-0B5F-2ED5D90C4005}"/>
              </a:ext>
            </a:extLst>
          </p:cNvPr>
          <p:cNvSpPr>
            <a:spLocks noGrp="1"/>
          </p:cNvSpPr>
          <p:nvPr>
            <p:ph type="dt" sz="half" idx="15"/>
          </p:nvPr>
        </p:nvSpPr>
        <p:spPr/>
        <p:txBody>
          <a:bodyPr/>
          <a:lstStyle/>
          <a:p>
            <a:fld id="{19E615D0-4C39-474C-A9D8-128E825760AE}" type="datetime1">
              <a:rPr lang="en-US" smtClean="0"/>
              <a:t>3/25/2026</a:t>
            </a:fld>
            <a:endParaRPr lang="en-US"/>
          </a:p>
        </p:txBody>
      </p:sp>
      <p:sp>
        <p:nvSpPr>
          <p:cNvPr id="5" name="Slide Number Placeholder 4">
            <a:extLst>
              <a:ext uri="{FF2B5EF4-FFF2-40B4-BE49-F238E27FC236}">
                <a16:creationId xmlns:a16="http://schemas.microsoft.com/office/drawing/2014/main" id="{F378B8E4-F25F-C618-162C-1CA3837CE8F3}"/>
              </a:ext>
            </a:extLst>
          </p:cNvPr>
          <p:cNvSpPr>
            <a:spLocks noGrp="1"/>
          </p:cNvSpPr>
          <p:nvPr>
            <p:ph type="sldNum" sz="quarter" idx="17"/>
          </p:nvPr>
        </p:nvSpPr>
        <p:spPr/>
        <p:txBody>
          <a:bodyPr/>
          <a:lstStyle/>
          <a:p>
            <a:fld id="{5E0677F5-4A8A-4BF1-96BE-3BAE8FBAFE2E}" type="slidenum">
              <a:rPr lang="en-US" smtClean="0"/>
              <a:t>6</a:t>
            </a:fld>
            <a:endParaRPr lang="en-US"/>
          </a:p>
        </p:txBody>
      </p:sp>
      <p:pic>
        <p:nvPicPr>
          <p:cNvPr id="8" name="Content Placeholder 7" descr="Silicon computer wafer with a multi-colored surface">
            <a:extLst>
              <a:ext uri="{FF2B5EF4-FFF2-40B4-BE49-F238E27FC236}">
                <a16:creationId xmlns:a16="http://schemas.microsoft.com/office/drawing/2014/main" id="{16DDFB2B-321A-42A8-8495-CA66DB94B2D4}"/>
              </a:ext>
            </a:extLst>
          </p:cNvPr>
          <p:cNvPicPr>
            <a:picLocks noGrp="1" noChangeAspect="1"/>
          </p:cNvPicPr>
          <p:nvPr>
            <p:ph sz="quarter" idx="18"/>
          </p:nvPr>
        </p:nvPicPr>
        <p:blipFill>
          <a:blip r:embed="rId3"/>
          <a:stretch>
            <a:fillRect/>
          </a:stretch>
        </p:blipFill>
        <p:spPr>
          <a:xfrm rot="16200000">
            <a:off x="280988" y="1994432"/>
            <a:ext cx="4705351" cy="4467225"/>
          </a:xfrm>
          <a:prstGeom prst="rect">
            <a:avLst/>
          </a:prstGeom>
        </p:spPr>
      </p:pic>
      <p:sp>
        <p:nvSpPr>
          <p:cNvPr id="7" name="Content Placeholder 6">
            <a:extLst>
              <a:ext uri="{FF2B5EF4-FFF2-40B4-BE49-F238E27FC236}">
                <a16:creationId xmlns:a16="http://schemas.microsoft.com/office/drawing/2014/main" id="{45378E0D-D44E-3545-312B-A5F56856C616}"/>
              </a:ext>
            </a:extLst>
          </p:cNvPr>
          <p:cNvSpPr>
            <a:spLocks noGrp="1"/>
          </p:cNvSpPr>
          <p:nvPr>
            <p:ph sz="quarter" idx="19"/>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007468" y="1788505"/>
            <a:ext cx="4991100" cy="4586288"/>
          </a:xfrm>
        </p:spPr>
        <p:txBody>
          <a:bodyPr>
            <a:normAutofit fontScale="92500"/>
          </a:bodyPr>
          <a:lstStyle/>
          <a:p>
            <a:r>
              <a:rPr sz="1600" dirty="0">
                <a:solidFill>
                  <a:schemeClr val="accent5">
                    <a:lumMod val="40000"/>
                    <a:lumOff val="60000"/>
                  </a:schemeClr>
                </a:solidFill>
                <a:latin typeface="Arial Nova" panose="020B0504020202020204" pitchFamily="34" charset="0"/>
              </a:rPr>
              <a:t>Innovative Photovoltaic Design</a:t>
            </a:r>
          </a:p>
          <a:p>
            <a:pPr marL="742950" lvl="1" indent="-285750">
              <a:buFont typeface="Arial" panose="020B0604020202020204" pitchFamily="34" charset="0"/>
              <a:buChar char="•"/>
            </a:pPr>
            <a:r>
              <a:rPr dirty="0"/>
              <a:t>Transparent solar cells embedded in tempered safety glass enable energy harvesting with high light transmission.</a:t>
            </a:r>
          </a:p>
          <a:p>
            <a:r>
              <a:rPr sz="1600" dirty="0">
                <a:solidFill>
                  <a:schemeClr val="accent5">
                    <a:lumMod val="40000"/>
                    <a:lumOff val="60000"/>
                  </a:schemeClr>
                </a:solidFill>
                <a:latin typeface="Arial Nova" panose="020B0504020202020204" pitchFamily="34" charset="0"/>
              </a:rPr>
              <a:t>Advanced Technological Features</a:t>
            </a:r>
          </a:p>
          <a:p>
            <a:pPr marL="742950" lvl="1" indent="-285750">
              <a:buFont typeface="Arial" panose="020B0604020202020204" pitchFamily="34" charset="0"/>
              <a:buChar char="•"/>
            </a:pPr>
            <a:r>
              <a:rPr dirty="0"/>
              <a:t>Electrochromic layers provide customizable opacity, while self-cleaning coatings maintain efficiency and modular design eases installation.</a:t>
            </a:r>
          </a:p>
          <a:p>
            <a:r>
              <a:rPr sz="1600" dirty="0">
                <a:solidFill>
                  <a:schemeClr val="accent5">
                    <a:lumMod val="40000"/>
                    <a:lumOff val="60000"/>
                  </a:schemeClr>
                </a:solidFill>
                <a:latin typeface="Arial Nova" panose="020B0504020202020204" pitchFamily="34" charset="0"/>
              </a:rPr>
              <a:t>Performance and Durability</a:t>
            </a:r>
          </a:p>
          <a:p>
            <a:pPr marL="742950" lvl="1" indent="-285750">
              <a:buFont typeface="Arial" panose="020B0604020202020204" pitchFamily="34" charset="0"/>
              <a:buChar char="•"/>
            </a:pPr>
            <a:r>
              <a:rPr dirty="0"/>
              <a:t>Energy conversion efficiency exceeds 15%, with durability meeting ASTM standards for impact and weather resistance.</a:t>
            </a:r>
          </a:p>
          <a:p>
            <a:r>
              <a:rPr sz="1600" dirty="0">
                <a:solidFill>
                  <a:schemeClr val="accent5">
                    <a:lumMod val="40000"/>
                    <a:lumOff val="60000"/>
                  </a:schemeClr>
                </a:solidFill>
              </a:rPr>
              <a:t>Balanced Functionality and Comfort</a:t>
            </a:r>
          </a:p>
          <a:p>
            <a:pPr marL="742950" lvl="1" indent="-285750">
              <a:buFont typeface="Arial" panose="020B0604020202020204" pitchFamily="34" charset="0"/>
              <a:buChar char="•"/>
            </a:pPr>
            <a:r>
              <a:rPr dirty="0"/>
              <a:t>The product combines energy production with aesthetic appeal and occupant comfort in building applications.</a:t>
            </a:r>
            <a:endParaRPr lang="en-US" dirty="0"/>
          </a:p>
        </p:txBody>
      </p:sp>
      <p:pic>
        <p:nvPicPr>
          <p:cNvPr id="6" name="Picture 5">
            <a:extLst>
              <a:ext uri="{FF2B5EF4-FFF2-40B4-BE49-F238E27FC236}">
                <a16:creationId xmlns:a16="http://schemas.microsoft.com/office/drawing/2014/main" id="{3F10502A-33C0-D200-0DA9-15C417CFEBB4}"/>
              </a:ext>
            </a:extLst>
          </p:cNvPr>
          <p:cNvPicPr>
            <a:picLocks noChangeAspect="1"/>
          </p:cNvPicPr>
          <p:nvPr/>
        </p:nvPicPr>
        <p:blipFill>
          <a:blip r:embed="rId4"/>
          <a:stretch>
            <a:fillRect/>
          </a:stretch>
        </p:blipFill>
        <p:spPr>
          <a:xfrm>
            <a:off x="12475931" y="4502756"/>
            <a:ext cx="2821969" cy="2821969"/>
          </a:xfrm>
          <a:prstGeom prst="rect">
            <a:avLst/>
          </a:prstGeom>
        </p:spPr>
      </p:pic>
      <p:pic>
        <p:nvPicPr>
          <p:cNvPr id="14" name="Picture 13">
            <a:extLst>
              <a:ext uri="{FF2B5EF4-FFF2-40B4-BE49-F238E27FC236}">
                <a16:creationId xmlns:a16="http://schemas.microsoft.com/office/drawing/2014/main" id="{5247F4BB-CD08-E3FF-FC2F-FA5A0CBC63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4525" y="4410075"/>
            <a:ext cx="2657475" cy="2657475"/>
          </a:xfrm>
          <a:prstGeom prst="rect">
            <a:avLst/>
          </a:prstGeom>
        </p:spPr>
      </p:pic>
      <p:grpSp>
        <p:nvGrpSpPr>
          <p:cNvPr id="16" name="Group 15">
            <a:extLst>
              <a:ext uri="{FF2B5EF4-FFF2-40B4-BE49-F238E27FC236}">
                <a16:creationId xmlns:a16="http://schemas.microsoft.com/office/drawing/2014/main" id="{36B4FF48-14BE-2C16-EFAC-EDE4CB87BEB1}"/>
              </a:ext>
            </a:extLst>
          </p:cNvPr>
          <p:cNvGrpSpPr/>
          <p:nvPr/>
        </p:nvGrpSpPr>
        <p:grpSpPr>
          <a:xfrm>
            <a:off x="6199632" y="205338"/>
            <a:ext cx="6108192" cy="365760"/>
            <a:chOff x="6199632" y="137602"/>
            <a:chExt cx="6108192" cy="365760"/>
          </a:xfrm>
        </p:grpSpPr>
        <p:sp>
          <p:nvSpPr>
            <p:cNvPr id="17" name="Rectangle: Rounded Corners 16">
              <a:extLst>
                <a:ext uri="{FF2B5EF4-FFF2-40B4-BE49-F238E27FC236}">
                  <a16:creationId xmlns:a16="http://schemas.microsoft.com/office/drawing/2014/main" id="{8C445EFD-4750-97CF-5961-0E8F7FDDFE15}"/>
                </a:ext>
              </a:extLst>
            </p:cNvPr>
            <p:cNvSpPr/>
            <p:nvPr/>
          </p:nvSpPr>
          <p:spPr>
            <a:xfrm>
              <a:off x="6199632" y="137602"/>
              <a:ext cx="5298583" cy="365760"/>
            </a:xfrm>
            <a:prstGeom prst="roundRect">
              <a:avLst/>
            </a:prstGeom>
            <a:gradFill flip="none" rotWithShape="1">
              <a:gsLst>
                <a:gs pos="0">
                  <a:schemeClr val="accent5">
                    <a:lumMod val="40000"/>
                    <a:lumOff val="60000"/>
                  </a:schemeClr>
                </a:gs>
                <a:gs pos="14000">
                  <a:schemeClr val="accent5">
                    <a:lumMod val="95000"/>
                    <a:lumOff val="5000"/>
                  </a:schemeClr>
                </a:gs>
                <a:gs pos="100000">
                  <a:schemeClr val="accent5">
                    <a:lumMod val="60000"/>
                  </a:schemeClr>
                </a:gs>
              </a:gsLst>
              <a:path path="circle">
                <a:fillToRect l="50000" t="130000" r="50000" b="-30000"/>
              </a:path>
              <a:tileRect/>
            </a:gradFill>
            <a:ln>
              <a:gradFill>
                <a:gsLst>
                  <a:gs pos="0">
                    <a:schemeClr val="accent1">
                      <a:lumMod val="5000"/>
                      <a:lumOff val="95000"/>
                      <a:alpha val="0"/>
                    </a:schemeClr>
                  </a:gs>
                  <a:gs pos="100000">
                    <a:schemeClr val="tx1">
                      <a:lumMod val="65000"/>
                    </a:schemeClr>
                  </a:gs>
                </a:gsLst>
                <a:lin ang="18900000" scaled="0"/>
              </a:gradFill>
            </a:ln>
            <a:scene3d>
              <a:camera prst="orthographicFront"/>
              <a:lightRig rig="threePt" dir="t"/>
            </a:scene3d>
            <a:sp3d>
              <a:bevelT w="127000" h="63500"/>
              <a:bevelB w="44450" h="4445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B4F5696-E677-98EE-0140-DFF5A7007D4E}"/>
                </a:ext>
              </a:extLst>
            </p:cNvPr>
            <p:cNvSpPr txBox="1"/>
            <p:nvPr/>
          </p:nvSpPr>
          <p:spPr>
            <a:xfrm>
              <a:off x="6446885" y="138461"/>
              <a:ext cx="5860939" cy="338554"/>
            </a:xfrm>
            <a:prstGeom prst="rect">
              <a:avLst/>
            </a:prstGeom>
            <a:noFill/>
          </p:spPr>
          <p:txBody>
            <a:bodyPr wrap="square" rtlCol="0">
              <a:spAutoFit/>
            </a:bodyPr>
            <a:lstStyle/>
            <a:p>
              <a:r>
                <a:rPr lang="en-US" sz="1600" b="1" dirty="0">
                  <a:solidFill>
                    <a:schemeClr val="bg1"/>
                  </a:solidFill>
                </a:rPr>
                <a:t>The future of city planning just got powerfully amazing</a:t>
              </a:r>
            </a:p>
          </p:txBody>
        </p:sp>
      </p:grpSp>
    </p:spTree>
    <p:extLst>
      <p:ext uri="{BB962C8B-B14F-4D97-AF65-F5344CB8AC3E}">
        <p14:creationId xmlns:p14="http://schemas.microsoft.com/office/powerpoint/2010/main" val="2950406078"/>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979DB-D6C8-755E-FE40-5E2472CD5459}"/>
              </a:ext>
            </a:extLst>
          </p:cNvPr>
          <p:cNvSpPr>
            <a:spLocks noGrp="1"/>
          </p:cNvSpPr>
          <p:nvPr>
            <p:ph type="title"/>
          </p:nvPr>
        </p:nvSpPr>
        <p:spPr>
          <a:xfrm>
            <a:off x="301752" y="1036323"/>
            <a:ext cx="10858500" cy="692389"/>
          </a:xfrm>
        </p:spPr>
        <p:txBody>
          <a:bodyPr>
            <a:normAutofit fontScale="90000"/>
          </a:bodyPr>
          <a:lstStyle/>
          <a:p>
            <a:r>
              <a:rPr lang="en-US" sz="4000" b="1" dirty="0">
                <a:solidFill>
                  <a:srgbClr val="FFB547"/>
                </a:solidFill>
              </a:rPr>
              <a:t>Roadmap &amp; Impact: </a:t>
            </a:r>
            <a:br>
              <a:rPr lang="en-US" b="1" dirty="0">
                <a:solidFill>
                  <a:srgbClr val="FFB547"/>
                </a:solidFill>
              </a:rPr>
            </a:br>
            <a:r>
              <a:rPr lang="en-US" b="1" dirty="0">
                <a:solidFill>
                  <a:schemeClr val="accent5">
                    <a:lumMod val="40000"/>
                    <a:lumOff val="60000"/>
                  </a:schemeClr>
                </a:solidFill>
              </a:rPr>
              <a:t>Future Developments and Sustainability Goals</a:t>
            </a:r>
          </a:p>
        </p:txBody>
      </p:sp>
      <p:sp>
        <p:nvSpPr>
          <p:cNvPr id="3" name="Date Placeholder 2">
            <a:extLst>
              <a:ext uri="{FF2B5EF4-FFF2-40B4-BE49-F238E27FC236}">
                <a16:creationId xmlns:a16="http://schemas.microsoft.com/office/drawing/2014/main" id="{D2BA7FEC-E5F4-B47D-09D0-F9714E996ABA}"/>
              </a:ext>
            </a:extLst>
          </p:cNvPr>
          <p:cNvSpPr>
            <a:spLocks noGrp="1"/>
          </p:cNvSpPr>
          <p:nvPr>
            <p:ph type="dt" sz="half" idx="15"/>
          </p:nvPr>
        </p:nvSpPr>
        <p:spPr/>
        <p:txBody>
          <a:bodyPr/>
          <a:lstStyle/>
          <a:p>
            <a:fld id="{502004C6-3E41-40CE-ADC9-3C0892EBC86C}" type="datetime1">
              <a:rPr lang="en-US" smtClean="0"/>
              <a:t>3/25/2026</a:t>
            </a:fld>
            <a:endParaRPr lang="en-US"/>
          </a:p>
        </p:txBody>
      </p:sp>
      <p:sp>
        <p:nvSpPr>
          <p:cNvPr id="5" name="Slide Number Placeholder 4">
            <a:extLst>
              <a:ext uri="{FF2B5EF4-FFF2-40B4-BE49-F238E27FC236}">
                <a16:creationId xmlns:a16="http://schemas.microsoft.com/office/drawing/2014/main" id="{2CEC6E4B-A734-1282-0ACA-43F88F53CBE2}"/>
              </a:ext>
            </a:extLst>
          </p:cNvPr>
          <p:cNvSpPr>
            <a:spLocks noGrp="1"/>
          </p:cNvSpPr>
          <p:nvPr>
            <p:ph type="sldNum" sz="quarter" idx="17"/>
          </p:nvPr>
        </p:nvSpPr>
        <p:spPr/>
        <p:txBody>
          <a:bodyPr/>
          <a:lstStyle/>
          <a:p>
            <a:fld id="{5E0677F5-4A8A-4BF1-96BE-3BAE8FBAFE2E}" type="slidenum">
              <a:rPr lang="en-US" smtClean="0"/>
              <a:t>7</a:t>
            </a:fld>
            <a:endParaRPr lang="en-US"/>
          </a:p>
        </p:txBody>
      </p:sp>
      <p:pic>
        <p:nvPicPr>
          <p:cNvPr id="8" name="Content Placeholder 7" descr="Solar equipment on top of building">
            <a:extLst>
              <a:ext uri="{FF2B5EF4-FFF2-40B4-BE49-F238E27FC236}">
                <a16:creationId xmlns:a16="http://schemas.microsoft.com/office/drawing/2014/main" id="{502BB447-1AE9-44A5-9C03-3025957B38A2}"/>
              </a:ext>
            </a:extLst>
          </p:cNvPr>
          <p:cNvPicPr>
            <a:picLocks noGrp="1" noChangeAspect="1"/>
          </p:cNvPicPr>
          <p:nvPr>
            <p:ph sz="quarter" idx="18"/>
          </p:nvPr>
        </p:nvPicPr>
        <p:blipFill>
          <a:blip r:embed="rId3"/>
          <a:stretch>
            <a:fillRect/>
          </a:stretch>
        </p:blipFill>
        <p:spPr>
          <a:xfrm>
            <a:off x="-5413375" y="2205434"/>
            <a:ext cx="5165725" cy="3203354"/>
          </a:xfrm>
          <a:prstGeom prst="rect">
            <a:avLst/>
          </a:prstGeom>
        </p:spPr>
      </p:pic>
      <p:sp>
        <p:nvSpPr>
          <p:cNvPr id="7" name="Content Placeholder 6">
            <a:extLst>
              <a:ext uri="{FF2B5EF4-FFF2-40B4-BE49-F238E27FC236}">
                <a16:creationId xmlns:a16="http://schemas.microsoft.com/office/drawing/2014/main" id="{F61144F8-43B9-6FBD-6C1E-7FDC109960A7}"/>
              </a:ext>
            </a:extLst>
          </p:cNvPr>
          <p:cNvSpPr>
            <a:spLocks noGrp="1"/>
          </p:cNvSpPr>
          <p:nvPr>
            <p:ph sz="quarter" idx="19"/>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p:txBody>
          <a:bodyPr/>
          <a:lstStyle/>
          <a:p>
            <a:r>
              <a:rPr sz="1600" dirty="0">
                <a:solidFill>
                  <a:schemeClr val="accent5">
                    <a:lumMod val="40000"/>
                    <a:lumOff val="60000"/>
                  </a:schemeClr>
                </a:solidFill>
                <a:latin typeface="Arial Nova" panose="020B0504020202020204" pitchFamily="34" charset="0"/>
              </a:rPr>
              <a:t>Manufacturing and Efficiency</a:t>
            </a:r>
          </a:p>
          <a:p>
            <a:pPr marL="742950" lvl="1" indent="-285750">
              <a:buFont typeface="Arial" panose="020B0604020202020204" pitchFamily="34" charset="0"/>
              <a:buChar char="•"/>
            </a:pPr>
            <a:r>
              <a:rPr dirty="0"/>
              <a:t>Roadmap focuses on scaling manufacturing and improving photovoltaic efficiency with novel materials.</a:t>
            </a:r>
          </a:p>
          <a:p>
            <a:r>
              <a:rPr sz="1600" dirty="0">
                <a:solidFill>
                  <a:schemeClr val="accent5">
                    <a:lumMod val="40000"/>
                    <a:lumOff val="60000"/>
                  </a:schemeClr>
                </a:solidFill>
                <a:latin typeface="Arial Nova" panose="020B0504020202020204" pitchFamily="34" charset="0"/>
              </a:rPr>
              <a:t>IoT Integration</a:t>
            </a:r>
          </a:p>
          <a:p>
            <a:pPr marL="742950" lvl="1" indent="-285750">
              <a:buFont typeface="Arial" panose="020B0604020202020204" pitchFamily="34" charset="0"/>
              <a:buChar char="•"/>
            </a:pPr>
            <a:r>
              <a:rPr dirty="0"/>
              <a:t>Integrating IoT for real-time energy management and predictive maintenance enhances system performance.</a:t>
            </a:r>
          </a:p>
          <a:p>
            <a:r>
              <a:rPr sz="1600" dirty="0">
                <a:solidFill>
                  <a:schemeClr val="accent5">
                    <a:lumMod val="40000"/>
                    <a:lumOff val="60000"/>
                  </a:schemeClr>
                </a:solidFill>
                <a:latin typeface="Arial Nova" panose="020B0504020202020204" pitchFamily="34" charset="0"/>
              </a:rPr>
              <a:t>Sustainability and SDGs</a:t>
            </a:r>
          </a:p>
          <a:p>
            <a:pPr marL="742950" lvl="1" indent="-285750">
              <a:buFont typeface="Arial" panose="020B0604020202020204" pitchFamily="34" charset="0"/>
              <a:buChar char="•"/>
            </a:pPr>
            <a:r>
              <a:rPr dirty="0"/>
              <a:t>Goals align with UN SDGs 7 and 11 to reduce carbon and promote net-zero energy buildings.</a:t>
            </a:r>
          </a:p>
          <a:p>
            <a:r>
              <a:rPr sz="1600" dirty="0">
                <a:solidFill>
                  <a:schemeClr val="accent5">
                    <a:lumMod val="40000"/>
                    <a:lumOff val="60000"/>
                  </a:schemeClr>
                </a:solidFill>
                <a:latin typeface="Arial Nova" panose="020B0504020202020204" pitchFamily="34" charset="0"/>
              </a:rPr>
              <a:t>Projected Environmental Impact</a:t>
            </a:r>
          </a:p>
          <a:p>
            <a:pPr marL="742950" lvl="1" indent="-285750">
              <a:buFont typeface="Arial" panose="020B0604020202020204" pitchFamily="34" charset="0"/>
              <a:buChar char="•"/>
            </a:pPr>
            <a:r>
              <a:rPr dirty="0"/>
              <a:t>Expected CO2 reductions, energy cost savings, and urban resilience improvements by 2030.</a:t>
            </a:r>
            <a:endParaRPr lang="en-US" dirty="0"/>
          </a:p>
        </p:txBody>
      </p:sp>
      <p:pic>
        <p:nvPicPr>
          <p:cNvPr id="17" name="Picture 16">
            <a:extLst>
              <a:ext uri="{FF2B5EF4-FFF2-40B4-BE49-F238E27FC236}">
                <a16:creationId xmlns:a16="http://schemas.microsoft.com/office/drawing/2014/main" id="{344C280A-09FF-7807-2386-F9E9164C3F47}"/>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l="4039" t="15736" r="7854" b="25938"/>
          <a:stretch>
            <a:fillRect/>
          </a:stretch>
        </p:blipFill>
        <p:spPr>
          <a:xfrm>
            <a:off x="424375" y="1882759"/>
            <a:ext cx="5538906" cy="4510104"/>
          </a:xfrm>
          <a:prstGeom prst="rect">
            <a:avLst/>
          </a:prstGeom>
        </p:spPr>
      </p:pic>
      <p:pic>
        <p:nvPicPr>
          <p:cNvPr id="18" name="Picture 17">
            <a:extLst>
              <a:ext uri="{FF2B5EF4-FFF2-40B4-BE49-F238E27FC236}">
                <a16:creationId xmlns:a16="http://schemas.microsoft.com/office/drawing/2014/main" id="{E11A0ACE-000C-B3C3-1815-FF37FA799A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925" y="4505325"/>
            <a:ext cx="2657475" cy="2657475"/>
          </a:xfrm>
          <a:prstGeom prst="rect">
            <a:avLst/>
          </a:prstGeom>
        </p:spPr>
      </p:pic>
      <p:grpSp>
        <p:nvGrpSpPr>
          <p:cNvPr id="19" name="Group 18">
            <a:extLst>
              <a:ext uri="{FF2B5EF4-FFF2-40B4-BE49-F238E27FC236}">
                <a16:creationId xmlns:a16="http://schemas.microsoft.com/office/drawing/2014/main" id="{07C53315-D333-64CD-11F8-F8094B37C63B}"/>
              </a:ext>
            </a:extLst>
          </p:cNvPr>
          <p:cNvGrpSpPr/>
          <p:nvPr/>
        </p:nvGrpSpPr>
        <p:grpSpPr>
          <a:xfrm>
            <a:off x="6199632" y="205338"/>
            <a:ext cx="6108192" cy="365760"/>
            <a:chOff x="6199632" y="137602"/>
            <a:chExt cx="6108192" cy="365760"/>
          </a:xfrm>
        </p:grpSpPr>
        <p:sp>
          <p:nvSpPr>
            <p:cNvPr id="20" name="Rectangle: Rounded Corners 19">
              <a:extLst>
                <a:ext uri="{FF2B5EF4-FFF2-40B4-BE49-F238E27FC236}">
                  <a16:creationId xmlns:a16="http://schemas.microsoft.com/office/drawing/2014/main" id="{7978D57B-C353-34C3-6C14-387619F4DAD5}"/>
                </a:ext>
              </a:extLst>
            </p:cNvPr>
            <p:cNvSpPr/>
            <p:nvPr/>
          </p:nvSpPr>
          <p:spPr>
            <a:xfrm>
              <a:off x="6199632" y="137602"/>
              <a:ext cx="5298583" cy="365760"/>
            </a:xfrm>
            <a:prstGeom prst="roundRect">
              <a:avLst/>
            </a:prstGeom>
            <a:gradFill flip="none" rotWithShape="1">
              <a:gsLst>
                <a:gs pos="0">
                  <a:schemeClr val="accent5">
                    <a:lumMod val="40000"/>
                    <a:lumOff val="60000"/>
                  </a:schemeClr>
                </a:gs>
                <a:gs pos="14000">
                  <a:schemeClr val="accent5">
                    <a:lumMod val="95000"/>
                    <a:lumOff val="5000"/>
                  </a:schemeClr>
                </a:gs>
                <a:gs pos="100000">
                  <a:schemeClr val="accent5">
                    <a:lumMod val="60000"/>
                  </a:schemeClr>
                </a:gs>
              </a:gsLst>
              <a:path path="circle">
                <a:fillToRect l="50000" t="130000" r="50000" b="-30000"/>
              </a:path>
              <a:tileRect/>
            </a:gradFill>
            <a:ln>
              <a:gradFill>
                <a:gsLst>
                  <a:gs pos="0">
                    <a:schemeClr val="accent1">
                      <a:lumMod val="5000"/>
                      <a:lumOff val="95000"/>
                      <a:alpha val="0"/>
                    </a:schemeClr>
                  </a:gs>
                  <a:gs pos="100000">
                    <a:schemeClr val="tx1">
                      <a:lumMod val="65000"/>
                    </a:schemeClr>
                  </a:gs>
                </a:gsLst>
                <a:lin ang="18900000" scaled="0"/>
              </a:gradFill>
            </a:ln>
            <a:scene3d>
              <a:camera prst="orthographicFront"/>
              <a:lightRig rig="threePt" dir="t"/>
            </a:scene3d>
            <a:sp3d>
              <a:bevelT w="127000" h="63500"/>
              <a:bevelB w="44450" h="4445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47CFE1E3-322E-EE77-A084-CB5031273507}"/>
                </a:ext>
              </a:extLst>
            </p:cNvPr>
            <p:cNvSpPr txBox="1"/>
            <p:nvPr/>
          </p:nvSpPr>
          <p:spPr>
            <a:xfrm>
              <a:off x="6446885" y="138461"/>
              <a:ext cx="5860939" cy="338554"/>
            </a:xfrm>
            <a:prstGeom prst="rect">
              <a:avLst/>
            </a:prstGeom>
            <a:noFill/>
          </p:spPr>
          <p:txBody>
            <a:bodyPr wrap="square" rtlCol="0">
              <a:spAutoFit/>
            </a:bodyPr>
            <a:lstStyle/>
            <a:p>
              <a:r>
                <a:rPr lang="en-US" sz="1600" b="1" dirty="0">
                  <a:solidFill>
                    <a:schemeClr val="bg1"/>
                  </a:solidFill>
                </a:rPr>
                <a:t>The future of city planning just got powerfully amazing</a:t>
              </a:r>
            </a:p>
          </p:txBody>
        </p:sp>
      </p:grpSp>
    </p:spTree>
    <p:extLst>
      <p:ext uri="{BB962C8B-B14F-4D97-AF65-F5344CB8AC3E}">
        <p14:creationId xmlns:p14="http://schemas.microsoft.com/office/powerpoint/2010/main" val="3831091698"/>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7007B-2651-92FE-01BD-E590ECCAB532}"/>
              </a:ext>
            </a:extLst>
          </p:cNvPr>
          <p:cNvSpPr>
            <a:spLocks noGrp="1"/>
          </p:cNvSpPr>
          <p:nvPr>
            <p:ph type="title"/>
          </p:nvPr>
        </p:nvSpPr>
        <p:spPr>
          <a:xfrm>
            <a:off x="285570" y="1013766"/>
            <a:ext cx="11604046" cy="692389"/>
          </a:xfrm>
        </p:spPr>
        <p:txBody>
          <a:bodyPr>
            <a:normAutofit fontScale="90000"/>
          </a:bodyPr>
          <a:lstStyle/>
          <a:p>
            <a:r>
              <a:rPr lang="en-US" sz="4000" b="1" dirty="0">
                <a:solidFill>
                  <a:srgbClr val="FFB547"/>
                </a:solidFill>
              </a:rPr>
              <a:t>Vision &amp; Value Proposition: </a:t>
            </a:r>
            <a:br>
              <a:rPr lang="en-US" b="1" dirty="0">
                <a:solidFill>
                  <a:srgbClr val="FFB547"/>
                </a:solidFill>
              </a:rPr>
            </a:br>
            <a:r>
              <a:rPr lang="en-US" b="1" dirty="0">
                <a:solidFill>
                  <a:schemeClr val="accent5">
                    <a:lumMod val="40000"/>
                    <a:lumOff val="60000"/>
                  </a:schemeClr>
                </a:solidFill>
              </a:rPr>
              <a:t>Revolutionizing Urban Energy with Smart Solar Windows</a:t>
            </a:r>
          </a:p>
        </p:txBody>
      </p:sp>
      <p:sp>
        <p:nvSpPr>
          <p:cNvPr id="3" name="Date Placeholder 2">
            <a:extLst>
              <a:ext uri="{FF2B5EF4-FFF2-40B4-BE49-F238E27FC236}">
                <a16:creationId xmlns:a16="http://schemas.microsoft.com/office/drawing/2014/main" id="{1AFE5C3D-AA4D-4B41-E119-1CA325D10686}"/>
              </a:ext>
            </a:extLst>
          </p:cNvPr>
          <p:cNvSpPr>
            <a:spLocks noGrp="1"/>
          </p:cNvSpPr>
          <p:nvPr>
            <p:ph type="dt" sz="half" idx="15"/>
          </p:nvPr>
        </p:nvSpPr>
        <p:spPr/>
        <p:txBody>
          <a:bodyPr/>
          <a:lstStyle/>
          <a:p>
            <a:fld id="{EF606C72-AF96-47DA-BC06-622AACB1565D}" type="datetime1">
              <a:rPr lang="en-US" smtClean="0"/>
              <a:t>3/25/2026</a:t>
            </a:fld>
            <a:endParaRPr lang="en-US"/>
          </a:p>
        </p:txBody>
      </p:sp>
      <p:sp>
        <p:nvSpPr>
          <p:cNvPr id="5" name="Slide Number Placeholder 4">
            <a:extLst>
              <a:ext uri="{FF2B5EF4-FFF2-40B4-BE49-F238E27FC236}">
                <a16:creationId xmlns:a16="http://schemas.microsoft.com/office/drawing/2014/main" id="{8A89FC67-9C4A-336E-E67D-6DFA34CDD3D4}"/>
              </a:ext>
            </a:extLst>
          </p:cNvPr>
          <p:cNvSpPr>
            <a:spLocks noGrp="1"/>
          </p:cNvSpPr>
          <p:nvPr>
            <p:ph type="sldNum" sz="quarter" idx="17"/>
          </p:nvPr>
        </p:nvSpPr>
        <p:spPr/>
        <p:txBody>
          <a:bodyPr/>
          <a:lstStyle/>
          <a:p>
            <a:fld id="{5E0677F5-4A8A-4BF1-96BE-3BAE8FBAFE2E}" type="slidenum">
              <a:rPr lang="en-US" smtClean="0"/>
              <a:t>8</a:t>
            </a:fld>
            <a:endParaRPr lang="en-US"/>
          </a:p>
        </p:txBody>
      </p:sp>
      <p:pic>
        <p:nvPicPr>
          <p:cNvPr id="8" name="Content Placeholder 7" descr="aerial view of a modern agricultural greenhouse in the Netherlands">
            <a:extLst>
              <a:ext uri="{FF2B5EF4-FFF2-40B4-BE49-F238E27FC236}">
                <a16:creationId xmlns:a16="http://schemas.microsoft.com/office/drawing/2014/main" id="{C8EE1585-3962-423A-99D6-EE4BDA7CC669}"/>
              </a:ext>
            </a:extLst>
          </p:cNvPr>
          <p:cNvPicPr>
            <a:picLocks noGrp="1" noChangeAspect="1"/>
          </p:cNvPicPr>
          <p:nvPr>
            <p:ph sz="quarter" idx="18"/>
          </p:nvPr>
        </p:nvPicPr>
        <p:blipFill>
          <a:blip r:embed="rId3"/>
          <a:stretch>
            <a:fillRect/>
          </a:stretch>
        </p:blipFill>
        <p:spPr>
          <a:xfrm>
            <a:off x="301752" y="1802541"/>
            <a:ext cx="6145133" cy="4599847"/>
          </a:xfrm>
          <a:prstGeom prst="rect">
            <a:avLst/>
          </a:prstGeom>
        </p:spPr>
      </p:pic>
      <p:sp>
        <p:nvSpPr>
          <p:cNvPr id="7" name="Content Placeholder 6">
            <a:extLst>
              <a:ext uri="{FF2B5EF4-FFF2-40B4-BE49-F238E27FC236}">
                <a16:creationId xmlns:a16="http://schemas.microsoft.com/office/drawing/2014/main" id="{EB069213-B32E-5F68-F72D-7EF0F4C1ADF7}"/>
              </a:ext>
            </a:extLst>
          </p:cNvPr>
          <p:cNvSpPr>
            <a:spLocks noGrp="1"/>
          </p:cNvSpPr>
          <p:nvPr>
            <p:ph sz="quarter" idx="19"/>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898516" y="1816100"/>
            <a:ext cx="4991100" cy="4586288"/>
          </a:xfrm>
        </p:spPr>
        <p:txBody>
          <a:bodyPr>
            <a:normAutofit fontScale="92500"/>
          </a:bodyPr>
          <a:lstStyle/>
          <a:p>
            <a:r>
              <a:rPr sz="1600" dirty="0">
                <a:solidFill>
                  <a:schemeClr val="accent5">
                    <a:lumMod val="40000"/>
                    <a:lumOff val="60000"/>
                  </a:schemeClr>
                </a:solidFill>
                <a:latin typeface="Arial Nova" panose="020B0504020202020204" pitchFamily="34" charset="0"/>
              </a:rPr>
              <a:t>Photovoltaic Integration in Glass</a:t>
            </a:r>
          </a:p>
          <a:p>
            <a:pPr marL="742950" lvl="1" indent="-285750">
              <a:buFont typeface="Arial" panose="020B0604020202020204" pitchFamily="34" charset="0"/>
              <a:buChar char="•"/>
            </a:pPr>
            <a:r>
              <a:rPr dirty="0"/>
              <a:t>Smart solar windows embed advanced photovoltaic technology directly into architectural glass for passive energy generation.</a:t>
            </a:r>
          </a:p>
          <a:p>
            <a:r>
              <a:rPr sz="1600" dirty="0">
                <a:solidFill>
                  <a:schemeClr val="accent5">
                    <a:lumMod val="40000"/>
                    <a:lumOff val="60000"/>
                  </a:schemeClr>
                </a:solidFill>
                <a:latin typeface="Arial Nova" panose="020B0504020202020204" pitchFamily="34" charset="0"/>
              </a:rPr>
              <a:t>Sustainable Urban Development</a:t>
            </a:r>
          </a:p>
          <a:p>
            <a:pPr marL="742950" lvl="1" indent="-285750">
              <a:buFont typeface="Arial" panose="020B0604020202020204" pitchFamily="34" charset="0"/>
              <a:buChar char="•"/>
            </a:pPr>
            <a:r>
              <a:rPr dirty="0"/>
              <a:t>This technology reduces fossil fuel reliance and lowers building carbon footprints in urban environments.</a:t>
            </a:r>
          </a:p>
          <a:p>
            <a:r>
              <a:rPr sz="1600" dirty="0">
                <a:solidFill>
                  <a:schemeClr val="accent5">
                    <a:lumMod val="40000"/>
                    <a:lumOff val="60000"/>
                  </a:schemeClr>
                </a:solidFill>
                <a:latin typeface="Arial Nova" panose="020B0504020202020204" pitchFamily="34" charset="0"/>
              </a:rPr>
              <a:t>Market Demand &amp; Net-Zero Goals</a:t>
            </a:r>
          </a:p>
          <a:p>
            <a:pPr marL="742950" lvl="1" indent="-285750">
              <a:buFont typeface="Arial" panose="020B0604020202020204" pitchFamily="34" charset="0"/>
              <a:buChar char="•"/>
            </a:pPr>
            <a:r>
              <a:rPr dirty="0"/>
              <a:t>Rising demand for energy-efficient, aesthetic smart materials aligns with global net-zero emission commitments.</a:t>
            </a:r>
          </a:p>
          <a:p>
            <a:r>
              <a:rPr sz="1700" dirty="0">
                <a:solidFill>
                  <a:schemeClr val="accent5">
                    <a:lumMod val="40000"/>
                    <a:lumOff val="60000"/>
                  </a:schemeClr>
                </a:solidFill>
                <a:latin typeface="Arial Nova" panose="020B0504020202020204" pitchFamily="34" charset="0"/>
              </a:rPr>
              <a:t>Value Proposition Benefits</a:t>
            </a:r>
          </a:p>
          <a:p>
            <a:pPr marL="742950" lvl="1" indent="-285750">
              <a:buFont typeface="Arial" panose="020B0604020202020204" pitchFamily="34" charset="0"/>
              <a:buChar char="•"/>
            </a:pPr>
            <a:r>
              <a:rPr dirty="0"/>
              <a:t>Seamless integration, cost savings from energy generation, and enhanced occupant comfort via light modulation.</a:t>
            </a:r>
            <a:endParaRPr lang="en-US" dirty="0"/>
          </a:p>
        </p:txBody>
      </p:sp>
      <p:pic>
        <p:nvPicPr>
          <p:cNvPr id="19" name="Picture 18">
            <a:extLst>
              <a:ext uri="{FF2B5EF4-FFF2-40B4-BE49-F238E27FC236}">
                <a16:creationId xmlns:a16="http://schemas.microsoft.com/office/drawing/2014/main" id="{E2AD7C6D-C848-DD90-0508-3D6C85B7AF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925" y="4505325"/>
            <a:ext cx="2657475" cy="2657475"/>
          </a:xfrm>
          <a:prstGeom prst="rect">
            <a:avLst/>
          </a:prstGeom>
        </p:spPr>
      </p:pic>
      <p:grpSp>
        <p:nvGrpSpPr>
          <p:cNvPr id="22" name="Group 21">
            <a:extLst>
              <a:ext uri="{FF2B5EF4-FFF2-40B4-BE49-F238E27FC236}">
                <a16:creationId xmlns:a16="http://schemas.microsoft.com/office/drawing/2014/main" id="{39F43A5F-F312-4FD7-2655-A224DBF44F5C}"/>
              </a:ext>
            </a:extLst>
          </p:cNvPr>
          <p:cNvGrpSpPr/>
          <p:nvPr/>
        </p:nvGrpSpPr>
        <p:grpSpPr>
          <a:xfrm>
            <a:off x="6199632" y="205338"/>
            <a:ext cx="6108192" cy="365760"/>
            <a:chOff x="6199632" y="137602"/>
            <a:chExt cx="6108192" cy="365760"/>
          </a:xfrm>
        </p:grpSpPr>
        <p:sp>
          <p:nvSpPr>
            <p:cNvPr id="23" name="Rectangle: Rounded Corners 22">
              <a:extLst>
                <a:ext uri="{FF2B5EF4-FFF2-40B4-BE49-F238E27FC236}">
                  <a16:creationId xmlns:a16="http://schemas.microsoft.com/office/drawing/2014/main" id="{BF4EFBBE-BC2B-A1AD-6EA1-776B08DBDACE}"/>
                </a:ext>
              </a:extLst>
            </p:cNvPr>
            <p:cNvSpPr/>
            <p:nvPr/>
          </p:nvSpPr>
          <p:spPr>
            <a:xfrm>
              <a:off x="6199632" y="137602"/>
              <a:ext cx="5298583" cy="365760"/>
            </a:xfrm>
            <a:prstGeom prst="roundRect">
              <a:avLst/>
            </a:prstGeom>
            <a:gradFill flip="none" rotWithShape="1">
              <a:gsLst>
                <a:gs pos="0">
                  <a:schemeClr val="accent5">
                    <a:lumMod val="40000"/>
                    <a:lumOff val="60000"/>
                  </a:schemeClr>
                </a:gs>
                <a:gs pos="14000">
                  <a:schemeClr val="accent5">
                    <a:lumMod val="95000"/>
                    <a:lumOff val="5000"/>
                  </a:schemeClr>
                </a:gs>
                <a:gs pos="100000">
                  <a:schemeClr val="accent5">
                    <a:lumMod val="60000"/>
                  </a:schemeClr>
                </a:gs>
              </a:gsLst>
              <a:path path="circle">
                <a:fillToRect l="50000" t="130000" r="50000" b="-30000"/>
              </a:path>
              <a:tileRect/>
            </a:gradFill>
            <a:ln>
              <a:gradFill>
                <a:gsLst>
                  <a:gs pos="0">
                    <a:schemeClr val="accent1">
                      <a:lumMod val="5000"/>
                      <a:lumOff val="95000"/>
                      <a:alpha val="0"/>
                    </a:schemeClr>
                  </a:gs>
                  <a:gs pos="100000">
                    <a:schemeClr val="tx1">
                      <a:lumMod val="65000"/>
                    </a:schemeClr>
                  </a:gs>
                </a:gsLst>
                <a:lin ang="18900000" scaled="0"/>
              </a:gradFill>
            </a:ln>
            <a:scene3d>
              <a:camera prst="orthographicFront"/>
              <a:lightRig rig="threePt" dir="t"/>
            </a:scene3d>
            <a:sp3d>
              <a:bevelT w="127000" h="63500"/>
              <a:bevelB w="44450" h="4445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F55C8E8-2EAF-00B8-2A2F-9F36008804A7}"/>
                </a:ext>
              </a:extLst>
            </p:cNvPr>
            <p:cNvSpPr txBox="1"/>
            <p:nvPr/>
          </p:nvSpPr>
          <p:spPr>
            <a:xfrm>
              <a:off x="6446885" y="138461"/>
              <a:ext cx="5860939" cy="338554"/>
            </a:xfrm>
            <a:prstGeom prst="rect">
              <a:avLst/>
            </a:prstGeom>
            <a:noFill/>
          </p:spPr>
          <p:txBody>
            <a:bodyPr wrap="square" rtlCol="0">
              <a:spAutoFit/>
            </a:bodyPr>
            <a:lstStyle/>
            <a:p>
              <a:r>
                <a:rPr lang="en-US" sz="1600" b="1" dirty="0">
                  <a:solidFill>
                    <a:schemeClr val="bg1"/>
                  </a:solidFill>
                </a:rPr>
                <a:t>The future of city planning just got powerfully amazing</a:t>
              </a:r>
            </a:p>
          </p:txBody>
        </p:sp>
      </p:grpSp>
    </p:spTree>
    <p:extLst>
      <p:ext uri="{BB962C8B-B14F-4D97-AF65-F5344CB8AC3E}">
        <p14:creationId xmlns:p14="http://schemas.microsoft.com/office/powerpoint/2010/main" val="792646751"/>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3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C944A-E923-6784-C428-62B867CCFA55}"/>
              </a:ext>
            </a:extLst>
          </p:cNvPr>
          <p:cNvSpPr>
            <a:spLocks noGrp="1"/>
          </p:cNvSpPr>
          <p:nvPr>
            <p:ph type="title"/>
          </p:nvPr>
        </p:nvSpPr>
        <p:spPr>
          <a:xfrm>
            <a:off x="301752" y="1027857"/>
            <a:ext cx="10858500" cy="692389"/>
          </a:xfrm>
        </p:spPr>
        <p:txBody>
          <a:bodyPr>
            <a:normAutofit fontScale="90000"/>
          </a:bodyPr>
          <a:lstStyle/>
          <a:p>
            <a:r>
              <a:rPr lang="en-US" sz="4000" b="1" dirty="0">
                <a:solidFill>
                  <a:srgbClr val="FFB547"/>
                </a:solidFill>
              </a:rPr>
              <a:t>Market Opportunity:</a:t>
            </a:r>
            <a:br>
              <a:rPr lang="en-US" b="1" dirty="0">
                <a:solidFill>
                  <a:srgbClr val="FFB547"/>
                </a:solidFill>
              </a:rPr>
            </a:br>
            <a:r>
              <a:rPr lang="en-US" b="1" dirty="0">
                <a:solidFill>
                  <a:schemeClr val="accent5">
                    <a:lumMod val="40000"/>
                    <a:lumOff val="60000"/>
                  </a:schemeClr>
                </a:solidFill>
              </a:rPr>
              <a:t>Target Segments and Business Model</a:t>
            </a:r>
          </a:p>
        </p:txBody>
      </p:sp>
      <p:sp>
        <p:nvSpPr>
          <p:cNvPr id="3" name="Date Placeholder 2">
            <a:extLst>
              <a:ext uri="{FF2B5EF4-FFF2-40B4-BE49-F238E27FC236}">
                <a16:creationId xmlns:a16="http://schemas.microsoft.com/office/drawing/2014/main" id="{8F54E455-03A6-A345-4FF1-DB3A31D83C2F}"/>
              </a:ext>
            </a:extLst>
          </p:cNvPr>
          <p:cNvSpPr>
            <a:spLocks noGrp="1"/>
          </p:cNvSpPr>
          <p:nvPr>
            <p:ph type="dt" sz="half" idx="15"/>
          </p:nvPr>
        </p:nvSpPr>
        <p:spPr/>
        <p:txBody>
          <a:bodyPr/>
          <a:lstStyle/>
          <a:p>
            <a:fld id="{5DD924AF-0325-44DB-B52A-0E6C631E67D7}" type="datetime1">
              <a:rPr lang="en-US" smtClean="0"/>
              <a:t>3/25/2026</a:t>
            </a:fld>
            <a:endParaRPr lang="en-US"/>
          </a:p>
        </p:txBody>
      </p:sp>
      <p:sp>
        <p:nvSpPr>
          <p:cNvPr id="5" name="Slide Number Placeholder 4">
            <a:extLst>
              <a:ext uri="{FF2B5EF4-FFF2-40B4-BE49-F238E27FC236}">
                <a16:creationId xmlns:a16="http://schemas.microsoft.com/office/drawing/2014/main" id="{24280178-3A68-35F3-DC7C-6CBFC5986FBC}"/>
              </a:ext>
            </a:extLst>
          </p:cNvPr>
          <p:cNvSpPr>
            <a:spLocks noGrp="1"/>
          </p:cNvSpPr>
          <p:nvPr>
            <p:ph type="sldNum" sz="quarter" idx="17"/>
          </p:nvPr>
        </p:nvSpPr>
        <p:spPr/>
        <p:txBody>
          <a:bodyPr/>
          <a:lstStyle/>
          <a:p>
            <a:fld id="{5E0677F5-4A8A-4BF1-96BE-3BAE8FBAFE2E}" type="slidenum">
              <a:rPr lang="en-US" smtClean="0"/>
              <a:t>9</a:t>
            </a:fld>
            <a:endParaRPr lang="en-US"/>
          </a:p>
        </p:txBody>
      </p:sp>
      <p:sp>
        <p:nvSpPr>
          <p:cNvPr id="7" name="Content Placeholder 6">
            <a:extLst>
              <a:ext uri="{FF2B5EF4-FFF2-40B4-BE49-F238E27FC236}">
                <a16:creationId xmlns:a16="http://schemas.microsoft.com/office/drawing/2014/main" id="{249B5034-2E7E-6242-2BD1-154AEA3A229C}"/>
              </a:ext>
            </a:extLst>
          </p:cNvPr>
          <p:cNvSpPr>
            <a:spLocks noGrp="1"/>
          </p:cNvSpPr>
          <p:nvPr>
            <p:ph sz="quarter" idx="19"/>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24146" y="1797050"/>
            <a:ext cx="4991100" cy="4586288"/>
          </a:xfrm>
        </p:spPr>
        <p:txBody>
          <a:bodyPr>
            <a:normAutofit fontScale="92500"/>
          </a:bodyPr>
          <a:lstStyle/>
          <a:p>
            <a:r>
              <a:rPr sz="1600" dirty="0">
                <a:solidFill>
                  <a:schemeClr val="accent5">
                    <a:lumMod val="40000"/>
                    <a:lumOff val="60000"/>
                  </a:schemeClr>
                </a:solidFill>
                <a:latin typeface="Arial Nova" panose="020B0504020202020204" pitchFamily="34" charset="0"/>
              </a:rPr>
              <a:t>Target Market Segments</a:t>
            </a:r>
          </a:p>
          <a:p>
            <a:pPr marL="742950" lvl="1" indent="-285750">
              <a:buFont typeface="Arial" panose="020B0604020202020204" pitchFamily="34" charset="0"/>
              <a:buChar char="•"/>
            </a:pPr>
            <a:r>
              <a:rPr dirty="0"/>
              <a:t>Lumen focuses on commercial real estate, high-rise residential, and retrofitting projects as key market segments.</a:t>
            </a:r>
          </a:p>
          <a:p>
            <a:r>
              <a:rPr sz="1600" dirty="0">
                <a:solidFill>
                  <a:schemeClr val="accent5">
                    <a:lumMod val="40000"/>
                    <a:lumOff val="60000"/>
                  </a:schemeClr>
                </a:solidFill>
                <a:latin typeface="Arial Nova" panose="020B0504020202020204" pitchFamily="34" charset="0"/>
              </a:rPr>
              <a:t>Market Growth Drivers</a:t>
            </a:r>
          </a:p>
          <a:p>
            <a:pPr marL="742950" lvl="1" indent="-285750">
              <a:buFont typeface="Arial" panose="020B0604020202020204" pitchFamily="34" charset="0"/>
              <a:buChar char="•"/>
            </a:pPr>
            <a:r>
              <a:rPr dirty="0"/>
              <a:t>The smart window market is expected to grow over 15% CAGR, fueled by green building demand and regulations.</a:t>
            </a:r>
          </a:p>
          <a:p>
            <a:r>
              <a:rPr sz="1600" dirty="0">
                <a:solidFill>
                  <a:schemeClr val="accent5">
                    <a:lumMod val="40000"/>
                    <a:lumOff val="60000"/>
                  </a:schemeClr>
                </a:solidFill>
                <a:latin typeface="Arial Nova" panose="020B0504020202020204" pitchFamily="34" charset="0"/>
              </a:rPr>
              <a:t>Business Model Approach</a:t>
            </a:r>
          </a:p>
          <a:p>
            <a:pPr marL="742950" lvl="1" indent="-285750">
              <a:buFont typeface="Arial" panose="020B0604020202020204" pitchFamily="34" charset="0"/>
              <a:buChar char="•"/>
            </a:pPr>
            <a:r>
              <a:rPr dirty="0"/>
              <a:t>Lumen uses direct-to-developer sales plus partnerships with architects and construction firms, exploring leasing and energy-as-a-service.</a:t>
            </a:r>
          </a:p>
          <a:p>
            <a:r>
              <a:rPr sz="1700" dirty="0">
                <a:solidFill>
                  <a:schemeClr val="accent5">
                    <a:lumMod val="40000"/>
                    <a:lumOff val="60000"/>
                  </a:schemeClr>
                </a:solidFill>
                <a:latin typeface="Arial Nova" panose="020B0504020202020204" pitchFamily="34" charset="0"/>
              </a:rPr>
              <a:t>Regional Expansion Opportunities</a:t>
            </a:r>
          </a:p>
          <a:p>
            <a:pPr marL="742950" lvl="1" indent="-285750">
              <a:buFont typeface="Arial" panose="020B0604020202020204" pitchFamily="34" charset="0"/>
              <a:buChar char="•"/>
            </a:pPr>
            <a:r>
              <a:rPr dirty="0"/>
              <a:t>North America, Europe, and Asia-Pacific urban hubs offer expansion potential due to active green building incentives.</a:t>
            </a:r>
            <a:endParaRPr lang="en-US" dirty="0"/>
          </a:p>
        </p:txBody>
      </p:sp>
      <p:pic>
        <p:nvPicPr>
          <p:cNvPr id="17" name="Picture 16">
            <a:extLst>
              <a:ext uri="{FF2B5EF4-FFF2-40B4-BE49-F238E27FC236}">
                <a16:creationId xmlns:a16="http://schemas.microsoft.com/office/drawing/2014/main" id="{D6CE4BF2-027B-AFFA-F5AD-06B124BDDC02}"/>
              </a:ext>
            </a:extLst>
          </p:cNvPr>
          <p:cNvPicPr>
            <a:picLocks noChangeAspect="1"/>
          </p:cNvPicPr>
          <p:nvPr/>
        </p:nvPicPr>
        <p:blipFill>
          <a:blip r:embed="rId3">
            <a:extLst>
              <a:ext uri="{28A0092B-C50C-407E-A947-70E740481C1C}">
                <a14:useLocalDpi xmlns:a14="http://schemas.microsoft.com/office/drawing/2010/main" val="0"/>
              </a:ext>
            </a:extLst>
          </a:blip>
          <a:srcRect l="28018" t="15440" b="15088"/>
          <a:stretch>
            <a:fillRect/>
          </a:stretch>
        </p:blipFill>
        <p:spPr>
          <a:xfrm>
            <a:off x="5455297" y="1871133"/>
            <a:ext cx="6526702" cy="4199467"/>
          </a:xfrm>
          <a:prstGeom prst="rect">
            <a:avLst/>
          </a:prstGeom>
        </p:spPr>
      </p:pic>
      <p:pic>
        <p:nvPicPr>
          <p:cNvPr id="21" name="Picture 20">
            <a:extLst>
              <a:ext uri="{FF2B5EF4-FFF2-40B4-BE49-F238E27FC236}">
                <a16:creationId xmlns:a16="http://schemas.microsoft.com/office/drawing/2014/main" id="{94F59E96-A866-D5B8-9F52-9968DD9876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7632" y="1663177"/>
            <a:ext cx="2019743" cy="2019743"/>
          </a:xfrm>
          <a:prstGeom prst="rect">
            <a:avLst/>
          </a:prstGeom>
        </p:spPr>
      </p:pic>
      <p:grpSp>
        <p:nvGrpSpPr>
          <p:cNvPr id="22" name="Group 21">
            <a:extLst>
              <a:ext uri="{FF2B5EF4-FFF2-40B4-BE49-F238E27FC236}">
                <a16:creationId xmlns:a16="http://schemas.microsoft.com/office/drawing/2014/main" id="{4252F23B-8D86-DF44-3F23-F722B1A59A9F}"/>
              </a:ext>
            </a:extLst>
          </p:cNvPr>
          <p:cNvGrpSpPr/>
          <p:nvPr/>
        </p:nvGrpSpPr>
        <p:grpSpPr>
          <a:xfrm>
            <a:off x="6199632" y="205338"/>
            <a:ext cx="6108192" cy="365760"/>
            <a:chOff x="6199632" y="137602"/>
            <a:chExt cx="6108192" cy="365760"/>
          </a:xfrm>
        </p:grpSpPr>
        <p:sp>
          <p:nvSpPr>
            <p:cNvPr id="23" name="Rectangle: Rounded Corners 22">
              <a:extLst>
                <a:ext uri="{FF2B5EF4-FFF2-40B4-BE49-F238E27FC236}">
                  <a16:creationId xmlns:a16="http://schemas.microsoft.com/office/drawing/2014/main" id="{C9E7DDD4-AABB-879F-DDDE-4B41FBCEDDEE}"/>
                </a:ext>
              </a:extLst>
            </p:cNvPr>
            <p:cNvSpPr/>
            <p:nvPr/>
          </p:nvSpPr>
          <p:spPr>
            <a:xfrm>
              <a:off x="6199632" y="137602"/>
              <a:ext cx="5298583" cy="365760"/>
            </a:xfrm>
            <a:prstGeom prst="roundRect">
              <a:avLst/>
            </a:prstGeom>
            <a:gradFill flip="none" rotWithShape="1">
              <a:gsLst>
                <a:gs pos="0">
                  <a:schemeClr val="accent5">
                    <a:lumMod val="40000"/>
                    <a:lumOff val="60000"/>
                  </a:schemeClr>
                </a:gs>
                <a:gs pos="14000">
                  <a:schemeClr val="accent5">
                    <a:lumMod val="95000"/>
                    <a:lumOff val="5000"/>
                  </a:schemeClr>
                </a:gs>
                <a:gs pos="100000">
                  <a:schemeClr val="accent5">
                    <a:lumMod val="60000"/>
                  </a:schemeClr>
                </a:gs>
              </a:gsLst>
              <a:path path="circle">
                <a:fillToRect l="50000" t="130000" r="50000" b="-30000"/>
              </a:path>
              <a:tileRect/>
            </a:gradFill>
            <a:ln>
              <a:gradFill>
                <a:gsLst>
                  <a:gs pos="0">
                    <a:schemeClr val="accent1">
                      <a:lumMod val="5000"/>
                      <a:lumOff val="95000"/>
                      <a:alpha val="0"/>
                    </a:schemeClr>
                  </a:gs>
                  <a:gs pos="100000">
                    <a:schemeClr val="tx1">
                      <a:lumMod val="65000"/>
                    </a:schemeClr>
                  </a:gs>
                </a:gsLst>
                <a:lin ang="18900000" scaled="0"/>
              </a:gradFill>
            </a:ln>
            <a:scene3d>
              <a:camera prst="orthographicFront"/>
              <a:lightRig rig="threePt" dir="t"/>
            </a:scene3d>
            <a:sp3d>
              <a:bevelT w="127000" h="63500"/>
              <a:bevelB w="44450" h="4445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D2B1599-2685-55A6-4AF0-86660F9A7E4F}"/>
                </a:ext>
              </a:extLst>
            </p:cNvPr>
            <p:cNvSpPr txBox="1"/>
            <p:nvPr/>
          </p:nvSpPr>
          <p:spPr>
            <a:xfrm>
              <a:off x="6446885" y="138461"/>
              <a:ext cx="5860939" cy="338554"/>
            </a:xfrm>
            <a:prstGeom prst="rect">
              <a:avLst/>
            </a:prstGeom>
            <a:noFill/>
          </p:spPr>
          <p:txBody>
            <a:bodyPr wrap="square" rtlCol="0">
              <a:spAutoFit/>
            </a:bodyPr>
            <a:lstStyle/>
            <a:p>
              <a:r>
                <a:rPr lang="en-US" sz="1600" b="1" dirty="0">
                  <a:solidFill>
                    <a:schemeClr val="bg1"/>
                  </a:solidFill>
                </a:rPr>
                <a:t>The future of city planning just got powerfully amazing</a:t>
              </a:r>
            </a:p>
          </p:txBody>
        </p:sp>
      </p:grpSp>
    </p:spTree>
    <p:extLst>
      <p:ext uri="{BB962C8B-B14F-4D97-AF65-F5344CB8AC3E}">
        <p14:creationId xmlns:p14="http://schemas.microsoft.com/office/powerpoint/2010/main" val="2992329828"/>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sld>
</file>

<file path=ppt/theme/theme1.xml><?xml version="1.0" encoding="utf-8"?>
<a:theme xmlns:a="http://schemas.openxmlformats.org/drawingml/2006/main" name="Dark gradient">
  <a:themeElements>
    <a:clrScheme name="dark gradient">
      <a:dk1>
        <a:sysClr val="windowText" lastClr="000000"/>
      </a:dk1>
      <a:lt1>
        <a:sysClr val="window" lastClr="FFFFFF"/>
      </a:lt1>
      <a:dk2>
        <a:srgbClr val="0B0C12"/>
      </a:dk2>
      <a:lt2>
        <a:srgbClr val="ECF0FB"/>
      </a:lt2>
      <a:accent1>
        <a:srgbClr val="4970FF"/>
      </a:accent1>
      <a:accent2>
        <a:srgbClr val="712ED5"/>
      </a:accent2>
      <a:accent3>
        <a:srgbClr val="00C4B6"/>
      </a:accent3>
      <a:accent4>
        <a:srgbClr val="3633D1"/>
      </a:accent4>
      <a:accent5>
        <a:srgbClr val="4AB1FE"/>
      </a:accent5>
      <a:accent6>
        <a:srgbClr val="9E2FD5"/>
      </a:accent6>
      <a:hlink>
        <a:srgbClr val="4970FF"/>
      </a:hlink>
      <a:folHlink>
        <a:srgbClr val="8E24FF"/>
      </a:folHlink>
    </a:clrScheme>
    <a:fontScheme name="Custom 53">
      <a:majorFont>
        <a:latin typeface="Arial Nova Light"/>
        <a:ea typeface=""/>
        <a:cs typeface=""/>
      </a:majorFont>
      <a:minorFont>
        <a:latin typeface="Arial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rk Gradient_wac_EF_v6" id="{47884C33-930F-4983-8A90-805F27C1336E}" vid="{C24D1BEE-D710-440D-8162-B32A89E9C6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11231</TotalTime>
  <Words>1112</Words>
  <Application>Microsoft Office PowerPoint</Application>
  <PresentationFormat>Widescreen</PresentationFormat>
  <Paragraphs>97</Paragraphs>
  <Slides>10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Aptos</vt:lpstr>
      <vt:lpstr>Arial</vt:lpstr>
      <vt:lpstr>Arial Nova</vt:lpstr>
      <vt:lpstr>Arial Nova Light</vt:lpstr>
      <vt:lpstr>Neue Haas Grotesk Text Pro</vt:lpstr>
      <vt:lpstr>Dark gradient</vt:lpstr>
      <vt:lpstr>Lumen  Smart Solar Windows</vt:lpstr>
      <vt:lpstr>THE SUN. 93 MILLION MILES AWAY POWERING OUR FUTURE  AND SAVING US FROM  FOSSIL FUEL  CONTAMINATION</vt:lpstr>
      <vt:lpstr>PowerPoint Presentation</vt:lpstr>
      <vt:lpstr>FUTURE BUILDINGS</vt:lpstr>
      <vt:lpstr>PowerPoint Presentation</vt:lpstr>
      <vt:lpstr>Product Architecture:  Design, Technology, and Performance Features</vt:lpstr>
      <vt:lpstr>Roadmap &amp; Impact:  Future Developments and Sustainability Goals</vt:lpstr>
      <vt:lpstr>Vision &amp; Value Proposition:  Revolutionizing Urban Energy with Smart Solar Windows</vt:lpstr>
      <vt:lpstr>Market Opportunity: Target Segments and Business Model</vt:lpstr>
      <vt:lpstr>Conclusion:  Empowering the Future with Smart Solar Window Innovations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Erik Carlson</dc:creator>
  <cp:lastModifiedBy>Erik Carlson</cp:lastModifiedBy>
  <cp:revision>1</cp:revision>
  <dcterms:created xsi:type="dcterms:W3CDTF">2026-03-17T19:19:59Z</dcterms:created>
  <dcterms:modified xsi:type="dcterms:W3CDTF">2026-03-25T14:31:26Z</dcterms:modified>
</cp:coreProperties>
</file>